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ko-KR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그림을 추가하려면 아이콘을 클릭하십시오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350D604-83F5-4DB3-9ED8-284E249255B0}" type="datetimeFigureOut">
              <a:rPr lang="ko-KR" altLang="en-US" smtClean="0"/>
              <a:pPr/>
              <a:t>2015-03-24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5A8E342-C209-44B0-A71C-BBA1BD0654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1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1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1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1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1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1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기상과 대기오염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29</a:t>
            </a:r>
            <a:r>
              <a:rPr lang="ko-KR" altLang="en-US" sz="2800" dirty="0" smtClean="0"/>
              <a:t>번</a:t>
            </a:r>
            <a:r>
              <a:rPr lang="en-US" altLang="ko-KR" sz="2800" dirty="0" smtClean="0"/>
              <a:t>,30</a:t>
            </a:r>
            <a:r>
              <a:rPr lang="ko-KR" altLang="en-US" sz="2800" dirty="0" smtClean="0"/>
              <a:t>번</a:t>
            </a:r>
            <a:endParaRPr lang="en-US" altLang="ko-KR" sz="2800" dirty="0" smtClean="0"/>
          </a:p>
          <a:p>
            <a:r>
              <a:rPr lang="ko-KR" altLang="en-US" sz="2800" dirty="0" smtClean="0"/>
              <a:t>임수빈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임재혁</a:t>
            </a:r>
            <a:endParaRPr lang="en-US" altLang="ko-K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역전층이란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1756792"/>
          </a:xfrm>
        </p:spPr>
        <p:txBody>
          <a:bodyPr/>
          <a:lstStyle/>
          <a:p>
            <a:r>
              <a:rPr lang="ko-KR" altLang="en-US" dirty="0" smtClean="0"/>
              <a:t>대기의 고도가 높아질수록 온도가 </a:t>
            </a:r>
            <a:r>
              <a:rPr lang="ko-KR" altLang="en-US" dirty="0" smtClean="0"/>
              <a:t>낮아지는 것이 </a:t>
            </a:r>
            <a:r>
              <a:rPr lang="ko-KR" altLang="en-US" dirty="0" smtClean="0"/>
              <a:t>일반적이지만 고도가 높아질수록 온도가 올라가는 현상이 일어나는 기층을 말한다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195736" y="3429000"/>
            <a:ext cx="2808312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대류현상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7" name="자유형 6"/>
          <p:cNvSpPr/>
          <p:nvPr/>
        </p:nvSpPr>
        <p:spPr>
          <a:xfrm>
            <a:off x="653143" y="5387359"/>
            <a:ext cx="1931437" cy="378959"/>
          </a:xfrm>
          <a:custGeom>
            <a:avLst/>
            <a:gdLst>
              <a:gd name="connsiteX0" fmla="*/ 0 w 1931437"/>
              <a:gd name="connsiteY0" fmla="*/ 52388 h 378959"/>
              <a:gd name="connsiteX1" fmla="*/ 74645 w 1931437"/>
              <a:gd name="connsiteY1" fmla="*/ 61719 h 378959"/>
              <a:gd name="connsiteX2" fmla="*/ 158620 w 1931437"/>
              <a:gd name="connsiteY2" fmla="*/ 80380 h 378959"/>
              <a:gd name="connsiteX3" fmla="*/ 251926 w 1931437"/>
              <a:gd name="connsiteY3" fmla="*/ 99041 h 378959"/>
              <a:gd name="connsiteX4" fmla="*/ 298579 w 1931437"/>
              <a:gd name="connsiteY4" fmla="*/ 108372 h 378959"/>
              <a:gd name="connsiteX5" fmla="*/ 363894 w 1931437"/>
              <a:gd name="connsiteY5" fmla="*/ 127033 h 378959"/>
              <a:gd name="connsiteX6" fmla="*/ 503853 w 1931437"/>
              <a:gd name="connsiteY6" fmla="*/ 145694 h 378959"/>
              <a:gd name="connsiteX7" fmla="*/ 681135 w 1931437"/>
              <a:gd name="connsiteY7" fmla="*/ 183017 h 378959"/>
              <a:gd name="connsiteX8" fmla="*/ 774441 w 1931437"/>
              <a:gd name="connsiteY8" fmla="*/ 201678 h 378959"/>
              <a:gd name="connsiteX9" fmla="*/ 858416 w 1931437"/>
              <a:gd name="connsiteY9" fmla="*/ 220339 h 378959"/>
              <a:gd name="connsiteX10" fmla="*/ 933061 w 1931437"/>
              <a:gd name="connsiteY10" fmla="*/ 239000 h 378959"/>
              <a:gd name="connsiteX11" fmla="*/ 1007706 w 1931437"/>
              <a:gd name="connsiteY11" fmla="*/ 248331 h 378959"/>
              <a:gd name="connsiteX12" fmla="*/ 1063690 w 1931437"/>
              <a:gd name="connsiteY12" fmla="*/ 266992 h 378959"/>
              <a:gd name="connsiteX13" fmla="*/ 1129004 w 1931437"/>
              <a:gd name="connsiteY13" fmla="*/ 276323 h 378959"/>
              <a:gd name="connsiteX14" fmla="*/ 1184988 w 1931437"/>
              <a:gd name="connsiteY14" fmla="*/ 285653 h 378959"/>
              <a:gd name="connsiteX15" fmla="*/ 1296955 w 1931437"/>
              <a:gd name="connsiteY15" fmla="*/ 304314 h 378959"/>
              <a:gd name="connsiteX16" fmla="*/ 1520890 w 1931437"/>
              <a:gd name="connsiteY16" fmla="*/ 313645 h 378959"/>
              <a:gd name="connsiteX17" fmla="*/ 1660849 w 1931437"/>
              <a:gd name="connsiteY17" fmla="*/ 322976 h 378959"/>
              <a:gd name="connsiteX18" fmla="*/ 1772816 w 1931437"/>
              <a:gd name="connsiteY18" fmla="*/ 341637 h 378959"/>
              <a:gd name="connsiteX19" fmla="*/ 1828800 w 1931437"/>
              <a:gd name="connsiteY19" fmla="*/ 360298 h 378959"/>
              <a:gd name="connsiteX20" fmla="*/ 1931437 w 1931437"/>
              <a:gd name="connsiteY20" fmla="*/ 378959 h 378959"/>
              <a:gd name="connsiteX21" fmla="*/ 1912775 w 1931437"/>
              <a:gd name="connsiteY21" fmla="*/ 360298 h 378959"/>
              <a:gd name="connsiteX22" fmla="*/ 1763486 w 1931437"/>
              <a:gd name="connsiteY22" fmla="*/ 332306 h 378959"/>
              <a:gd name="connsiteX23" fmla="*/ 1707502 w 1931437"/>
              <a:gd name="connsiteY23" fmla="*/ 322976 h 378959"/>
              <a:gd name="connsiteX24" fmla="*/ 1651518 w 1931437"/>
              <a:gd name="connsiteY24" fmla="*/ 304314 h 378959"/>
              <a:gd name="connsiteX25" fmla="*/ 1502228 w 1931437"/>
              <a:gd name="connsiteY25" fmla="*/ 285653 h 378959"/>
              <a:gd name="connsiteX26" fmla="*/ 1408922 w 1931437"/>
              <a:gd name="connsiteY26" fmla="*/ 266992 h 378959"/>
              <a:gd name="connsiteX27" fmla="*/ 1296955 w 1931437"/>
              <a:gd name="connsiteY27" fmla="*/ 248331 h 378959"/>
              <a:gd name="connsiteX28" fmla="*/ 1166326 w 1931437"/>
              <a:gd name="connsiteY28" fmla="*/ 220339 h 378959"/>
              <a:gd name="connsiteX29" fmla="*/ 1045028 w 1931437"/>
              <a:gd name="connsiteY29" fmla="*/ 201678 h 378959"/>
              <a:gd name="connsiteX30" fmla="*/ 914400 w 1931437"/>
              <a:gd name="connsiteY30" fmla="*/ 173686 h 378959"/>
              <a:gd name="connsiteX31" fmla="*/ 802433 w 1931437"/>
              <a:gd name="connsiteY31" fmla="*/ 155025 h 378959"/>
              <a:gd name="connsiteX32" fmla="*/ 606490 w 1931437"/>
              <a:gd name="connsiteY32" fmla="*/ 117702 h 378959"/>
              <a:gd name="connsiteX33" fmla="*/ 541175 w 1931437"/>
              <a:gd name="connsiteY33" fmla="*/ 99041 h 378959"/>
              <a:gd name="connsiteX34" fmla="*/ 485192 w 1931437"/>
              <a:gd name="connsiteY34" fmla="*/ 89710 h 378959"/>
              <a:gd name="connsiteX35" fmla="*/ 438539 w 1931437"/>
              <a:gd name="connsiteY35" fmla="*/ 71049 h 378959"/>
              <a:gd name="connsiteX36" fmla="*/ 401216 w 1931437"/>
              <a:gd name="connsiteY36" fmla="*/ 61719 h 378959"/>
              <a:gd name="connsiteX37" fmla="*/ 345233 w 1931437"/>
              <a:gd name="connsiteY37" fmla="*/ 43057 h 378959"/>
              <a:gd name="connsiteX38" fmla="*/ 317241 w 1931437"/>
              <a:gd name="connsiteY38" fmla="*/ 33727 h 378959"/>
              <a:gd name="connsiteX39" fmla="*/ 139959 w 1931437"/>
              <a:gd name="connsiteY39" fmla="*/ 24396 h 378959"/>
              <a:gd name="connsiteX40" fmla="*/ 74645 w 1931437"/>
              <a:gd name="connsiteY40" fmla="*/ 15065 h 378959"/>
              <a:gd name="connsiteX41" fmla="*/ 37322 w 1931437"/>
              <a:gd name="connsiteY41" fmla="*/ 5735 h 378959"/>
              <a:gd name="connsiteX42" fmla="*/ 55984 w 1931437"/>
              <a:gd name="connsiteY42" fmla="*/ 24396 h 378959"/>
              <a:gd name="connsiteX43" fmla="*/ 111967 w 1931437"/>
              <a:gd name="connsiteY43" fmla="*/ 33727 h 378959"/>
              <a:gd name="connsiteX44" fmla="*/ 167951 w 1931437"/>
              <a:gd name="connsiteY44" fmla="*/ 52388 h 378959"/>
              <a:gd name="connsiteX45" fmla="*/ 233265 w 1931437"/>
              <a:gd name="connsiteY45" fmla="*/ 61719 h 378959"/>
              <a:gd name="connsiteX46" fmla="*/ 345233 w 1931437"/>
              <a:gd name="connsiteY46" fmla="*/ 80380 h 378959"/>
              <a:gd name="connsiteX47" fmla="*/ 475861 w 1931437"/>
              <a:gd name="connsiteY47" fmla="*/ 99041 h 378959"/>
              <a:gd name="connsiteX48" fmla="*/ 615820 w 1931437"/>
              <a:gd name="connsiteY48" fmla="*/ 117702 h 378959"/>
              <a:gd name="connsiteX49" fmla="*/ 671804 w 1931437"/>
              <a:gd name="connsiteY49" fmla="*/ 127033 h 378959"/>
              <a:gd name="connsiteX50" fmla="*/ 718457 w 1931437"/>
              <a:gd name="connsiteY50" fmla="*/ 136363 h 378959"/>
              <a:gd name="connsiteX51" fmla="*/ 905069 w 1931437"/>
              <a:gd name="connsiteY51" fmla="*/ 145694 h 378959"/>
              <a:gd name="connsiteX52" fmla="*/ 961053 w 1931437"/>
              <a:gd name="connsiteY52" fmla="*/ 155025 h 378959"/>
              <a:gd name="connsiteX53" fmla="*/ 1017037 w 1931437"/>
              <a:gd name="connsiteY53" fmla="*/ 173686 h 378959"/>
              <a:gd name="connsiteX54" fmla="*/ 1119673 w 1931437"/>
              <a:gd name="connsiteY54" fmla="*/ 192347 h 378959"/>
              <a:gd name="connsiteX55" fmla="*/ 1203649 w 1931437"/>
              <a:gd name="connsiteY55" fmla="*/ 211008 h 378959"/>
              <a:gd name="connsiteX56" fmla="*/ 1231641 w 1931437"/>
              <a:gd name="connsiteY56" fmla="*/ 220339 h 378959"/>
              <a:gd name="connsiteX57" fmla="*/ 1334277 w 1931437"/>
              <a:gd name="connsiteY57" fmla="*/ 201678 h 378959"/>
              <a:gd name="connsiteX58" fmla="*/ 1380930 w 1931437"/>
              <a:gd name="connsiteY58" fmla="*/ 192347 h 378959"/>
              <a:gd name="connsiteX59" fmla="*/ 1436914 w 1931437"/>
              <a:gd name="connsiteY59" fmla="*/ 173686 h 378959"/>
              <a:gd name="connsiteX60" fmla="*/ 1464906 w 1931437"/>
              <a:gd name="connsiteY60" fmla="*/ 164355 h 378959"/>
              <a:gd name="connsiteX61" fmla="*/ 1586204 w 1931437"/>
              <a:gd name="connsiteY61" fmla="*/ 145694 h 378959"/>
              <a:gd name="connsiteX62" fmla="*/ 1520890 w 1931437"/>
              <a:gd name="connsiteY62" fmla="*/ 164355 h 378959"/>
              <a:gd name="connsiteX63" fmla="*/ 1464906 w 1931437"/>
              <a:gd name="connsiteY63" fmla="*/ 183017 h 378959"/>
              <a:gd name="connsiteX64" fmla="*/ 1390261 w 1931437"/>
              <a:gd name="connsiteY64" fmla="*/ 192347 h 378959"/>
              <a:gd name="connsiteX65" fmla="*/ 1306286 w 1931437"/>
              <a:gd name="connsiteY65" fmla="*/ 211008 h 378959"/>
              <a:gd name="connsiteX66" fmla="*/ 1073020 w 1931437"/>
              <a:gd name="connsiteY66" fmla="*/ 229670 h 378959"/>
              <a:gd name="connsiteX67" fmla="*/ 858416 w 1931437"/>
              <a:gd name="connsiteY67" fmla="*/ 220339 h 378959"/>
              <a:gd name="connsiteX68" fmla="*/ 793102 w 1931437"/>
              <a:gd name="connsiteY68" fmla="*/ 211008 h 378959"/>
              <a:gd name="connsiteX69" fmla="*/ 718457 w 1931437"/>
              <a:gd name="connsiteY69" fmla="*/ 201678 h 378959"/>
              <a:gd name="connsiteX70" fmla="*/ 587828 w 1931437"/>
              <a:gd name="connsiteY70" fmla="*/ 192347 h 378959"/>
              <a:gd name="connsiteX71" fmla="*/ 335902 w 1931437"/>
              <a:gd name="connsiteY71" fmla="*/ 183017 h 378959"/>
              <a:gd name="connsiteX72" fmla="*/ 1184988 w 1931437"/>
              <a:gd name="connsiteY72" fmla="*/ 192347 h 378959"/>
              <a:gd name="connsiteX73" fmla="*/ 1315616 w 1931437"/>
              <a:gd name="connsiteY73" fmla="*/ 211008 h 378959"/>
              <a:gd name="connsiteX74" fmla="*/ 1352939 w 1931437"/>
              <a:gd name="connsiteY74" fmla="*/ 220339 h 378959"/>
              <a:gd name="connsiteX75" fmla="*/ 1380930 w 1931437"/>
              <a:gd name="connsiteY75" fmla="*/ 229670 h 378959"/>
              <a:gd name="connsiteX76" fmla="*/ 1315616 w 1931437"/>
              <a:gd name="connsiteY76" fmla="*/ 220339 h 378959"/>
              <a:gd name="connsiteX77" fmla="*/ 1240971 w 1931437"/>
              <a:gd name="connsiteY77" fmla="*/ 211008 h 378959"/>
              <a:gd name="connsiteX78" fmla="*/ 1026367 w 1931437"/>
              <a:gd name="connsiteY78" fmla="*/ 201678 h 378959"/>
              <a:gd name="connsiteX79" fmla="*/ 811763 w 1931437"/>
              <a:gd name="connsiteY79" fmla="*/ 173686 h 378959"/>
              <a:gd name="connsiteX80" fmla="*/ 681135 w 1931437"/>
              <a:gd name="connsiteY80" fmla="*/ 145694 h 378959"/>
              <a:gd name="connsiteX81" fmla="*/ 550506 w 1931437"/>
              <a:gd name="connsiteY81" fmla="*/ 127033 h 378959"/>
              <a:gd name="connsiteX82" fmla="*/ 429208 w 1931437"/>
              <a:gd name="connsiteY82" fmla="*/ 99041 h 378959"/>
              <a:gd name="connsiteX83" fmla="*/ 317241 w 1931437"/>
              <a:gd name="connsiteY83" fmla="*/ 80380 h 378959"/>
              <a:gd name="connsiteX84" fmla="*/ 149290 w 1931437"/>
              <a:gd name="connsiteY84" fmla="*/ 52388 h 378959"/>
              <a:gd name="connsiteX85" fmla="*/ 55984 w 1931437"/>
              <a:gd name="connsiteY85" fmla="*/ 24396 h 378959"/>
              <a:gd name="connsiteX86" fmla="*/ 27992 w 1931437"/>
              <a:gd name="connsiteY86" fmla="*/ 5735 h 378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931437" h="378959">
                <a:moveTo>
                  <a:pt x="0" y="52388"/>
                </a:moveTo>
                <a:cubicBezTo>
                  <a:pt x="24882" y="55498"/>
                  <a:pt x="49861" y="57906"/>
                  <a:pt x="74645" y="61719"/>
                </a:cubicBezTo>
                <a:cubicBezTo>
                  <a:pt x="127185" y="69802"/>
                  <a:pt x="111320" y="70244"/>
                  <a:pt x="158620" y="80380"/>
                </a:cubicBezTo>
                <a:cubicBezTo>
                  <a:pt x="189634" y="87026"/>
                  <a:pt x="220824" y="92821"/>
                  <a:pt x="251926" y="99041"/>
                </a:cubicBezTo>
                <a:cubicBezTo>
                  <a:pt x="267477" y="102151"/>
                  <a:pt x="283330" y="104015"/>
                  <a:pt x="298579" y="108372"/>
                </a:cubicBezTo>
                <a:cubicBezTo>
                  <a:pt x="320351" y="114592"/>
                  <a:pt x="341754" y="122289"/>
                  <a:pt x="363894" y="127033"/>
                </a:cubicBezTo>
                <a:cubicBezTo>
                  <a:pt x="407741" y="136429"/>
                  <a:pt x="460165" y="137603"/>
                  <a:pt x="503853" y="145694"/>
                </a:cubicBezTo>
                <a:cubicBezTo>
                  <a:pt x="563233" y="156690"/>
                  <a:pt x="621998" y="170782"/>
                  <a:pt x="681135" y="183017"/>
                </a:cubicBezTo>
                <a:cubicBezTo>
                  <a:pt x="712195" y="189443"/>
                  <a:pt x="743478" y="194797"/>
                  <a:pt x="774441" y="201678"/>
                </a:cubicBezTo>
                <a:lnTo>
                  <a:pt x="858416" y="220339"/>
                </a:lnTo>
                <a:cubicBezTo>
                  <a:pt x="883382" y="226213"/>
                  <a:pt x="907853" y="234273"/>
                  <a:pt x="933061" y="239000"/>
                </a:cubicBezTo>
                <a:cubicBezTo>
                  <a:pt x="957707" y="243621"/>
                  <a:pt x="982824" y="245221"/>
                  <a:pt x="1007706" y="248331"/>
                </a:cubicBezTo>
                <a:cubicBezTo>
                  <a:pt x="1026367" y="254551"/>
                  <a:pt x="1044523" y="262569"/>
                  <a:pt x="1063690" y="266992"/>
                </a:cubicBezTo>
                <a:cubicBezTo>
                  <a:pt x="1085119" y="271937"/>
                  <a:pt x="1107267" y="272979"/>
                  <a:pt x="1129004" y="276323"/>
                </a:cubicBezTo>
                <a:cubicBezTo>
                  <a:pt x="1147703" y="279200"/>
                  <a:pt x="1166374" y="282269"/>
                  <a:pt x="1184988" y="285653"/>
                </a:cubicBezTo>
                <a:cubicBezTo>
                  <a:pt x="1224774" y="292887"/>
                  <a:pt x="1255370" y="301631"/>
                  <a:pt x="1296955" y="304314"/>
                </a:cubicBezTo>
                <a:cubicBezTo>
                  <a:pt x="1371510" y="309124"/>
                  <a:pt x="1446278" y="309819"/>
                  <a:pt x="1520890" y="313645"/>
                </a:cubicBezTo>
                <a:cubicBezTo>
                  <a:pt x="1567585" y="316040"/>
                  <a:pt x="1614196" y="319866"/>
                  <a:pt x="1660849" y="322976"/>
                </a:cubicBezTo>
                <a:cubicBezTo>
                  <a:pt x="1698171" y="329196"/>
                  <a:pt x="1736920" y="329672"/>
                  <a:pt x="1772816" y="341637"/>
                </a:cubicBezTo>
                <a:cubicBezTo>
                  <a:pt x="1791477" y="347857"/>
                  <a:pt x="1809822" y="355122"/>
                  <a:pt x="1828800" y="360298"/>
                </a:cubicBezTo>
                <a:cubicBezTo>
                  <a:pt x="1849303" y="365890"/>
                  <a:pt x="1913135" y="375909"/>
                  <a:pt x="1931437" y="378959"/>
                </a:cubicBezTo>
                <a:cubicBezTo>
                  <a:pt x="1925216" y="372739"/>
                  <a:pt x="1920643" y="364232"/>
                  <a:pt x="1912775" y="360298"/>
                </a:cubicBezTo>
                <a:cubicBezTo>
                  <a:pt x="1860464" y="334143"/>
                  <a:pt x="1823410" y="339796"/>
                  <a:pt x="1763486" y="332306"/>
                </a:cubicBezTo>
                <a:cubicBezTo>
                  <a:pt x="1744713" y="329959"/>
                  <a:pt x="1726163" y="326086"/>
                  <a:pt x="1707502" y="322976"/>
                </a:cubicBezTo>
                <a:cubicBezTo>
                  <a:pt x="1688841" y="316755"/>
                  <a:pt x="1670685" y="308737"/>
                  <a:pt x="1651518" y="304314"/>
                </a:cubicBezTo>
                <a:cubicBezTo>
                  <a:pt x="1617711" y="296512"/>
                  <a:pt x="1532007" y="290355"/>
                  <a:pt x="1502228" y="285653"/>
                </a:cubicBezTo>
                <a:cubicBezTo>
                  <a:pt x="1470898" y="280706"/>
                  <a:pt x="1440128" y="272666"/>
                  <a:pt x="1408922" y="266992"/>
                </a:cubicBezTo>
                <a:cubicBezTo>
                  <a:pt x="1371695" y="260224"/>
                  <a:pt x="1334111" y="255476"/>
                  <a:pt x="1296955" y="248331"/>
                </a:cubicBezTo>
                <a:cubicBezTo>
                  <a:pt x="1253225" y="239921"/>
                  <a:pt x="1210113" y="228448"/>
                  <a:pt x="1166326" y="220339"/>
                </a:cubicBezTo>
                <a:cubicBezTo>
                  <a:pt x="1126102" y="212890"/>
                  <a:pt x="1085252" y="209127"/>
                  <a:pt x="1045028" y="201678"/>
                </a:cubicBezTo>
                <a:cubicBezTo>
                  <a:pt x="1001241" y="193569"/>
                  <a:pt x="958130" y="182096"/>
                  <a:pt x="914400" y="173686"/>
                </a:cubicBezTo>
                <a:cubicBezTo>
                  <a:pt x="877244" y="166541"/>
                  <a:pt x="839407" y="163063"/>
                  <a:pt x="802433" y="155025"/>
                </a:cubicBezTo>
                <a:cubicBezTo>
                  <a:pt x="607041" y="112548"/>
                  <a:pt x="790259" y="136080"/>
                  <a:pt x="606490" y="117702"/>
                </a:cubicBezTo>
                <a:cubicBezTo>
                  <a:pt x="584718" y="111482"/>
                  <a:pt x="563238" y="104132"/>
                  <a:pt x="541175" y="99041"/>
                </a:cubicBezTo>
                <a:cubicBezTo>
                  <a:pt x="522741" y="94787"/>
                  <a:pt x="503444" y="94688"/>
                  <a:pt x="485192" y="89710"/>
                </a:cubicBezTo>
                <a:cubicBezTo>
                  <a:pt x="469033" y="85303"/>
                  <a:pt x="454428" y="76345"/>
                  <a:pt x="438539" y="71049"/>
                </a:cubicBezTo>
                <a:cubicBezTo>
                  <a:pt x="426373" y="66994"/>
                  <a:pt x="413499" y="65404"/>
                  <a:pt x="401216" y="61719"/>
                </a:cubicBezTo>
                <a:cubicBezTo>
                  <a:pt x="382375" y="56067"/>
                  <a:pt x="363894" y="49277"/>
                  <a:pt x="345233" y="43057"/>
                </a:cubicBezTo>
                <a:cubicBezTo>
                  <a:pt x="335902" y="39947"/>
                  <a:pt x="327063" y="34244"/>
                  <a:pt x="317241" y="33727"/>
                </a:cubicBezTo>
                <a:lnTo>
                  <a:pt x="139959" y="24396"/>
                </a:lnTo>
                <a:cubicBezTo>
                  <a:pt x="118188" y="21286"/>
                  <a:pt x="96283" y="18999"/>
                  <a:pt x="74645" y="15065"/>
                </a:cubicBezTo>
                <a:cubicBezTo>
                  <a:pt x="62028" y="12771"/>
                  <a:pt x="48792" y="0"/>
                  <a:pt x="37322" y="5735"/>
                </a:cubicBezTo>
                <a:cubicBezTo>
                  <a:pt x="29454" y="9669"/>
                  <a:pt x="47747" y="21307"/>
                  <a:pt x="55984" y="24396"/>
                </a:cubicBezTo>
                <a:cubicBezTo>
                  <a:pt x="73698" y="31039"/>
                  <a:pt x="93613" y="29139"/>
                  <a:pt x="111967" y="33727"/>
                </a:cubicBezTo>
                <a:cubicBezTo>
                  <a:pt x="131050" y="38498"/>
                  <a:pt x="148784" y="47965"/>
                  <a:pt x="167951" y="52388"/>
                </a:cubicBezTo>
                <a:cubicBezTo>
                  <a:pt x="189380" y="57333"/>
                  <a:pt x="211542" y="58289"/>
                  <a:pt x="233265" y="61719"/>
                </a:cubicBezTo>
                <a:cubicBezTo>
                  <a:pt x="270639" y="67620"/>
                  <a:pt x="307776" y="75029"/>
                  <a:pt x="345233" y="80380"/>
                </a:cubicBezTo>
                <a:lnTo>
                  <a:pt x="475861" y="99041"/>
                </a:lnTo>
                <a:cubicBezTo>
                  <a:pt x="533143" y="106202"/>
                  <a:pt x="560050" y="109122"/>
                  <a:pt x="615820" y="117702"/>
                </a:cubicBezTo>
                <a:cubicBezTo>
                  <a:pt x="634519" y="120579"/>
                  <a:pt x="653190" y="123649"/>
                  <a:pt x="671804" y="127033"/>
                </a:cubicBezTo>
                <a:cubicBezTo>
                  <a:pt x="687407" y="129870"/>
                  <a:pt x="702649" y="135098"/>
                  <a:pt x="718457" y="136363"/>
                </a:cubicBezTo>
                <a:cubicBezTo>
                  <a:pt x="780540" y="141330"/>
                  <a:pt x="842865" y="142584"/>
                  <a:pt x="905069" y="145694"/>
                </a:cubicBezTo>
                <a:cubicBezTo>
                  <a:pt x="923730" y="148804"/>
                  <a:pt x="942699" y="150437"/>
                  <a:pt x="961053" y="155025"/>
                </a:cubicBezTo>
                <a:cubicBezTo>
                  <a:pt x="980136" y="159796"/>
                  <a:pt x="997748" y="169828"/>
                  <a:pt x="1017037" y="173686"/>
                </a:cubicBezTo>
                <a:cubicBezTo>
                  <a:pt x="1082241" y="186727"/>
                  <a:pt x="1048047" y="180410"/>
                  <a:pt x="1119673" y="192347"/>
                </a:cubicBezTo>
                <a:cubicBezTo>
                  <a:pt x="1182687" y="213352"/>
                  <a:pt x="1105121" y="189113"/>
                  <a:pt x="1203649" y="211008"/>
                </a:cubicBezTo>
                <a:cubicBezTo>
                  <a:pt x="1213250" y="213142"/>
                  <a:pt x="1222310" y="217229"/>
                  <a:pt x="1231641" y="220339"/>
                </a:cubicBezTo>
                <a:cubicBezTo>
                  <a:pt x="1344847" y="204166"/>
                  <a:pt x="1255096" y="219274"/>
                  <a:pt x="1334277" y="201678"/>
                </a:cubicBezTo>
                <a:cubicBezTo>
                  <a:pt x="1349758" y="198238"/>
                  <a:pt x="1365630" y="196520"/>
                  <a:pt x="1380930" y="192347"/>
                </a:cubicBezTo>
                <a:cubicBezTo>
                  <a:pt x="1399908" y="187171"/>
                  <a:pt x="1418253" y="179906"/>
                  <a:pt x="1436914" y="173686"/>
                </a:cubicBezTo>
                <a:cubicBezTo>
                  <a:pt x="1446245" y="170576"/>
                  <a:pt x="1455204" y="165972"/>
                  <a:pt x="1464906" y="164355"/>
                </a:cubicBezTo>
                <a:cubicBezTo>
                  <a:pt x="1542583" y="151410"/>
                  <a:pt x="1502161" y="157701"/>
                  <a:pt x="1586204" y="145694"/>
                </a:cubicBezTo>
                <a:cubicBezTo>
                  <a:pt x="1492130" y="177053"/>
                  <a:pt x="1638051" y="129207"/>
                  <a:pt x="1520890" y="164355"/>
                </a:cubicBezTo>
                <a:cubicBezTo>
                  <a:pt x="1502049" y="170007"/>
                  <a:pt x="1484140" y="178895"/>
                  <a:pt x="1464906" y="183017"/>
                </a:cubicBezTo>
                <a:cubicBezTo>
                  <a:pt x="1440387" y="188271"/>
                  <a:pt x="1414955" y="187989"/>
                  <a:pt x="1390261" y="192347"/>
                </a:cubicBezTo>
                <a:cubicBezTo>
                  <a:pt x="1362023" y="197330"/>
                  <a:pt x="1334570" y="206294"/>
                  <a:pt x="1306286" y="211008"/>
                </a:cubicBezTo>
                <a:cubicBezTo>
                  <a:pt x="1243969" y="221394"/>
                  <a:pt x="1124346" y="226462"/>
                  <a:pt x="1073020" y="229670"/>
                </a:cubicBezTo>
                <a:cubicBezTo>
                  <a:pt x="1001485" y="226560"/>
                  <a:pt x="929860" y="225102"/>
                  <a:pt x="858416" y="220339"/>
                </a:cubicBezTo>
                <a:cubicBezTo>
                  <a:pt x="836472" y="218876"/>
                  <a:pt x="814901" y="213915"/>
                  <a:pt x="793102" y="211008"/>
                </a:cubicBezTo>
                <a:cubicBezTo>
                  <a:pt x="768247" y="207694"/>
                  <a:pt x="743429" y="203948"/>
                  <a:pt x="718457" y="201678"/>
                </a:cubicBezTo>
                <a:cubicBezTo>
                  <a:pt x="674982" y="197726"/>
                  <a:pt x="631430" y="194474"/>
                  <a:pt x="587828" y="192347"/>
                </a:cubicBezTo>
                <a:cubicBezTo>
                  <a:pt x="503895" y="188253"/>
                  <a:pt x="251869" y="183017"/>
                  <a:pt x="335902" y="183017"/>
                </a:cubicBezTo>
                <a:cubicBezTo>
                  <a:pt x="618948" y="183017"/>
                  <a:pt x="901959" y="189237"/>
                  <a:pt x="1184988" y="192347"/>
                </a:cubicBezTo>
                <a:cubicBezTo>
                  <a:pt x="1230842" y="198079"/>
                  <a:pt x="1270784" y="202042"/>
                  <a:pt x="1315616" y="211008"/>
                </a:cubicBezTo>
                <a:cubicBezTo>
                  <a:pt x="1328191" y="213523"/>
                  <a:pt x="1340609" y="216816"/>
                  <a:pt x="1352939" y="220339"/>
                </a:cubicBezTo>
                <a:cubicBezTo>
                  <a:pt x="1362396" y="223041"/>
                  <a:pt x="1390765" y="229670"/>
                  <a:pt x="1380930" y="229670"/>
                </a:cubicBezTo>
                <a:cubicBezTo>
                  <a:pt x="1358938" y="229670"/>
                  <a:pt x="1337415" y="223246"/>
                  <a:pt x="1315616" y="220339"/>
                </a:cubicBezTo>
                <a:cubicBezTo>
                  <a:pt x="1290761" y="217025"/>
                  <a:pt x="1265994" y="212622"/>
                  <a:pt x="1240971" y="211008"/>
                </a:cubicBezTo>
                <a:cubicBezTo>
                  <a:pt x="1169517" y="206398"/>
                  <a:pt x="1097902" y="204788"/>
                  <a:pt x="1026367" y="201678"/>
                </a:cubicBezTo>
                <a:cubicBezTo>
                  <a:pt x="935141" y="192555"/>
                  <a:pt x="907958" y="191500"/>
                  <a:pt x="811763" y="173686"/>
                </a:cubicBezTo>
                <a:cubicBezTo>
                  <a:pt x="767976" y="165577"/>
                  <a:pt x="724973" y="153522"/>
                  <a:pt x="681135" y="145694"/>
                </a:cubicBezTo>
                <a:cubicBezTo>
                  <a:pt x="637835" y="137962"/>
                  <a:pt x="593756" y="135042"/>
                  <a:pt x="550506" y="127033"/>
                </a:cubicBezTo>
                <a:cubicBezTo>
                  <a:pt x="509704" y="119477"/>
                  <a:pt x="469898" y="107179"/>
                  <a:pt x="429208" y="99041"/>
                </a:cubicBezTo>
                <a:cubicBezTo>
                  <a:pt x="392106" y="91621"/>
                  <a:pt x="354468" y="87148"/>
                  <a:pt x="317241" y="80380"/>
                </a:cubicBezTo>
                <a:cubicBezTo>
                  <a:pt x="161617" y="52085"/>
                  <a:pt x="285236" y="69382"/>
                  <a:pt x="149290" y="52388"/>
                </a:cubicBezTo>
                <a:cubicBezTo>
                  <a:pt x="16223" y="8033"/>
                  <a:pt x="154710" y="52605"/>
                  <a:pt x="55984" y="24396"/>
                </a:cubicBezTo>
                <a:cubicBezTo>
                  <a:pt x="25042" y="15555"/>
                  <a:pt x="27992" y="24435"/>
                  <a:pt x="27992" y="5735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60232" y="5661248"/>
            <a:ext cx="1595452" cy="139959"/>
          </a:xfrm>
          <a:custGeom>
            <a:avLst/>
            <a:gdLst>
              <a:gd name="connsiteX0" fmla="*/ 363644 w 1595452"/>
              <a:gd name="connsiteY0" fmla="*/ 0 h 139959"/>
              <a:gd name="connsiteX1" fmla="*/ 391636 w 1595452"/>
              <a:gd name="connsiteY1" fmla="*/ 18661 h 139959"/>
              <a:gd name="connsiteX2" fmla="*/ 718207 w 1595452"/>
              <a:gd name="connsiteY2" fmla="*/ 46653 h 139959"/>
              <a:gd name="connsiteX3" fmla="*/ 93056 w 1595452"/>
              <a:gd name="connsiteY3" fmla="*/ 55983 h 139959"/>
              <a:gd name="connsiteX4" fmla="*/ 167701 w 1595452"/>
              <a:gd name="connsiteY4" fmla="*/ 65314 h 139959"/>
              <a:gd name="connsiteX5" fmla="*/ 270338 w 1595452"/>
              <a:gd name="connsiteY5" fmla="*/ 83975 h 139959"/>
              <a:gd name="connsiteX6" fmla="*/ 690215 w 1595452"/>
              <a:gd name="connsiteY6" fmla="*/ 130628 h 139959"/>
              <a:gd name="connsiteX7" fmla="*/ 979464 w 1595452"/>
              <a:gd name="connsiteY7" fmla="*/ 139959 h 139959"/>
              <a:gd name="connsiteX8" fmla="*/ 596909 w 1595452"/>
              <a:gd name="connsiteY8" fmla="*/ 130628 h 139959"/>
              <a:gd name="connsiteX9" fmla="*/ 354313 w 1595452"/>
              <a:gd name="connsiteY9" fmla="*/ 111967 h 139959"/>
              <a:gd name="connsiteX10" fmla="*/ 307660 w 1595452"/>
              <a:gd name="connsiteY10" fmla="*/ 102637 h 139959"/>
              <a:gd name="connsiteX11" fmla="*/ 1567293 w 1595452"/>
              <a:gd name="connsiteY11" fmla="*/ 83975 h 139959"/>
              <a:gd name="connsiteX12" fmla="*/ 1483317 w 1595452"/>
              <a:gd name="connsiteY12" fmla="*/ 74645 h 139959"/>
              <a:gd name="connsiteX13" fmla="*/ 1390011 w 1595452"/>
              <a:gd name="connsiteY13" fmla="*/ 55983 h 139959"/>
              <a:gd name="connsiteX14" fmla="*/ 1175407 w 1595452"/>
              <a:gd name="connsiteY14" fmla="*/ 37322 h 139959"/>
              <a:gd name="connsiteX15" fmla="*/ 1091431 w 1595452"/>
              <a:gd name="connsiteY15" fmla="*/ 27992 h 139959"/>
              <a:gd name="connsiteX16" fmla="*/ 895489 w 1595452"/>
              <a:gd name="connsiteY16" fmla="*/ 37322 h 139959"/>
              <a:gd name="connsiteX17" fmla="*/ 951472 w 1595452"/>
              <a:gd name="connsiteY17" fmla="*/ 55983 h 139959"/>
              <a:gd name="connsiteX18" fmla="*/ 988795 w 1595452"/>
              <a:gd name="connsiteY18" fmla="*/ 65314 h 139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95452" h="139959">
                <a:moveTo>
                  <a:pt x="363644" y="0"/>
                </a:moveTo>
                <a:cubicBezTo>
                  <a:pt x="372975" y="6220"/>
                  <a:pt x="380918" y="15363"/>
                  <a:pt x="391636" y="18661"/>
                </a:cubicBezTo>
                <a:cubicBezTo>
                  <a:pt x="493013" y="49854"/>
                  <a:pt x="620658" y="42751"/>
                  <a:pt x="718207" y="46653"/>
                </a:cubicBezTo>
                <a:lnTo>
                  <a:pt x="93056" y="55983"/>
                </a:lnTo>
                <a:cubicBezTo>
                  <a:pt x="67995" y="56833"/>
                  <a:pt x="142933" y="61403"/>
                  <a:pt x="167701" y="65314"/>
                </a:cubicBezTo>
                <a:cubicBezTo>
                  <a:pt x="202049" y="70737"/>
                  <a:pt x="235950" y="78817"/>
                  <a:pt x="270338" y="83975"/>
                </a:cubicBezTo>
                <a:cubicBezTo>
                  <a:pt x="472981" y="114372"/>
                  <a:pt x="514308" y="123143"/>
                  <a:pt x="690215" y="130628"/>
                </a:cubicBezTo>
                <a:cubicBezTo>
                  <a:pt x="786594" y="134729"/>
                  <a:pt x="1075930" y="139959"/>
                  <a:pt x="979464" y="139959"/>
                </a:cubicBezTo>
                <a:cubicBezTo>
                  <a:pt x="851908" y="139959"/>
                  <a:pt x="724427" y="133738"/>
                  <a:pt x="596909" y="130628"/>
                </a:cubicBezTo>
                <a:cubicBezTo>
                  <a:pt x="541326" y="126923"/>
                  <a:pt x="416336" y="119720"/>
                  <a:pt x="354313" y="111967"/>
                </a:cubicBezTo>
                <a:cubicBezTo>
                  <a:pt x="338577" y="110000"/>
                  <a:pt x="323211" y="105747"/>
                  <a:pt x="307660" y="102637"/>
                </a:cubicBezTo>
                <a:cubicBezTo>
                  <a:pt x="950651" y="73409"/>
                  <a:pt x="0" y="114115"/>
                  <a:pt x="1567293" y="83975"/>
                </a:cubicBezTo>
                <a:cubicBezTo>
                  <a:pt x="1595452" y="83433"/>
                  <a:pt x="1511137" y="79038"/>
                  <a:pt x="1483317" y="74645"/>
                </a:cubicBezTo>
                <a:cubicBezTo>
                  <a:pt x="1451987" y="69698"/>
                  <a:pt x="1421499" y="59800"/>
                  <a:pt x="1390011" y="55983"/>
                </a:cubicBezTo>
                <a:cubicBezTo>
                  <a:pt x="1318728" y="47343"/>
                  <a:pt x="1246772" y="45251"/>
                  <a:pt x="1175407" y="37322"/>
                </a:cubicBezTo>
                <a:lnTo>
                  <a:pt x="1091431" y="27992"/>
                </a:lnTo>
                <a:cubicBezTo>
                  <a:pt x="1026117" y="31102"/>
                  <a:pt x="959607" y="24499"/>
                  <a:pt x="895489" y="37322"/>
                </a:cubicBezTo>
                <a:cubicBezTo>
                  <a:pt x="876201" y="41180"/>
                  <a:pt x="932631" y="50331"/>
                  <a:pt x="951472" y="55983"/>
                </a:cubicBezTo>
                <a:cubicBezTo>
                  <a:pt x="963755" y="59668"/>
                  <a:pt x="988795" y="65314"/>
                  <a:pt x="988795" y="65314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331640" y="3573016"/>
            <a:ext cx="0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835696" y="3573016"/>
            <a:ext cx="0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475656" y="3645024"/>
            <a:ext cx="0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 15"/>
          <p:cNvSpPr/>
          <p:nvPr/>
        </p:nvSpPr>
        <p:spPr>
          <a:xfrm>
            <a:off x="522514" y="5775649"/>
            <a:ext cx="457200" cy="516677"/>
          </a:xfrm>
          <a:custGeom>
            <a:avLst/>
            <a:gdLst>
              <a:gd name="connsiteX0" fmla="*/ 457200 w 457200"/>
              <a:gd name="connsiteY0" fmla="*/ 121298 h 516677"/>
              <a:gd name="connsiteX1" fmla="*/ 447870 w 457200"/>
              <a:gd name="connsiteY1" fmla="*/ 74645 h 516677"/>
              <a:gd name="connsiteX2" fmla="*/ 429208 w 457200"/>
              <a:gd name="connsiteY2" fmla="*/ 55984 h 516677"/>
              <a:gd name="connsiteX3" fmla="*/ 363894 w 457200"/>
              <a:gd name="connsiteY3" fmla="*/ 18661 h 516677"/>
              <a:gd name="connsiteX4" fmla="*/ 307910 w 457200"/>
              <a:gd name="connsiteY4" fmla="*/ 0 h 516677"/>
              <a:gd name="connsiteX5" fmla="*/ 251927 w 457200"/>
              <a:gd name="connsiteY5" fmla="*/ 9331 h 516677"/>
              <a:gd name="connsiteX6" fmla="*/ 177282 w 457200"/>
              <a:gd name="connsiteY6" fmla="*/ 37322 h 516677"/>
              <a:gd name="connsiteX7" fmla="*/ 139959 w 457200"/>
              <a:gd name="connsiteY7" fmla="*/ 55984 h 516677"/>
              <a:gd name="connsiteX8" fmla="*/ 83976 w 457200"/>
              <a:gd name="connsiteY8" fmla="*/ 111967 h 516677"/>
              <a:gd name="connsiteX9" fmla="*/ 46653 w 457200"/>
              <a:gd name="connsiteY9" fmla="*/ 158620 h 516677"/>
              <a:gd name="connsiteX10" fmla="*/ 18662 w 457200"/>
              <a:gd name="connsiteY10" fmla="*/ 223935 h 516677"/>
              <a:gd name="connsiteX11" fmla="*/ 0 w 457200"/>
              <a:gd name="connsiteY11" fmla="*/ 317241 h 516677"/>
              <a:gd name="connsiteX12" fmla="*/ 18662 w 457200"/>
              <a:gd name="connsiteY12" fmla="*/ 447869 h 516677"/>
              <a:gd name="connsiteX13" fmla="*/ 102637 w 457200"/>
              <a:gd name="connsiteY13" fmla="*/ 494522 h 516677"/>
              <a:gd name="connsiteX14" fmla="*/ 167951 w 457200"/>
              <a:gd name="connsiteY14" fmla="*/ 503853 h 516677"/>
              <a:gd name="connsiteX15" fmla="*/ 214604 w 457200"/>
              <a:gd name="connsiteY15" fmla="*/ 513184 h 516677"/>
              <a:gd name="connsiteX16" fmla="*/ 251927 w 457200"/>
              <a:gd name="connsiteY16" fmla="*/ 447869 h 51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" h="516677">
                <a:moveTo>
                  <a:pt x="457200" y="121298"/>
                </a:moveTo>
                <a:cubicBezTo>
                  <a:pt x="454090" y="105747"/>
                  <a:pt x="454117" y="89222"/>
                  <a:pt x="447870" y="74645"/>
                </a:cubicBezTo>
                <a:cubicBezTo>
                  <a:pt x="444405" y="66559"/>
                  <a:pt x="436077" y="61480"/>
                  <a:pt x="429208" y="55984"/>
                </a:cubicBezTo>
                <a:cubicBezTo>
                  <a:pt x="412371" y="42514"/>
                  <a:pt x="383057" y="26326"/>
                  <a:pt x="363894" y="18661"/>
                </a:cubicBezTo>
                <a:cubicBezTo>
                  <a:pt x="345630" y="11356"/>
                  <a:pt x="307910" y="0"/>
                  <a:pt x="307910" y="0"/>
                </a:cubicBezTo>
                <a:cubicBezTo>
                  <a:pt x="289249" y="3110"/>
                  <a:pt x="270395" y="5227"/>
                  <a:pt x="251927" y="9331"/>
                </a:cubicBezTo>
                <a:cubicBezTo>
                  <a:pt x="236534" y="12752"/>
                  <a:pt x="184553" y="34090"/>
                  <a:pt x="177282" y="37322"/>
                </a:cubicBezTo>
                <a:cubicBezTo>
                  <a:pt x="164571" y="42971"/>
                  <a:pt x="150821" y="47295"/>
                  <a:pt x="139959" y="55984"/>
                </a:cubicBezTo>
                <a:cubicBezTo>
                  <a:pt x="119351" y="72470"/>
                  <a:pt x="102637" y="93306"/>
                  <a:pt x="83976" y="111967"/>
                </a:cubicBezTo>
                <a:cubicBezTo>
                  <a:pt x="63545" y="132398"/>
                  <a:pt x="62343" y="131163"/>
                  <a:pt x="46653" y="158620"/>
                </a:cubicBezTo>
                <a:cubicBezTo>
                  <a:pt x="35845" y="177534"/>
                  <a:pt x="23728" y="201985"/>
                  <a:pt x="18662" y="223935"/>
                </a:cubicBezTo>
                <a:cubicBezTo>
                  <a:pt x="11530" y="254841"/>
                  <a:pt x="0" y="317241"/>
                  <a:pt x="0" y="317241"/>
                </a:cubicBezTo>
                <a:cubicBezTo>
                  <a:pt x="6221" y="360784"/>
                  <a:pt x="798" y="407675"/>
                  <a:pt x="18662" y="447869"/>
                </a:cubicBezTo>
                <a:cubicBezTo>
                  <a:pt x="25963" y="464297"/>
                  <a:pt x="78305" y="489656"/>
                  <a:pt x="102637" y="494522"/>
                </a:cubicBezTo>
                <a:cubicBezTo>
                  <a:pt x="124202" y="498835"/>
                  <a:pt x="146258" y="500237"/>
                  <a:pt x="167951" y="503853"/>
                </a:cubicBezTo>
                <a:cubicBezTo>
                  <a:pt x="183594" y="506460"/>
                  <a:pt x="199053" y="510074"/>
                  <a:pt x="214604" y="513184"/>
                </a:cubicBezTo>
                <a:cubicBezTo>
                  <a:pt x="270031" y="499327"/>
                  <a:pt x="251927" y="516677"/>
                  <a:pt x="251927" y="447869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063690" y="5775649"/>
            <a:ext cx="391886" cy="485192"/>
          </a:xfrm>
          <a:custGeom>
            <a:avLst/>
            <a:gdLst>
              <a:gd name="connsiteX0" fmla="*/ 177281 w 391886"/>
              <a:gd name="connsiteY0" fmla="*/ 74645 h 485192"/>
              <a:gd name="connsiteX1" fmla="*/ 83975 w 391886"/>
              <a:gd name="connsiteY1" fmla="*/ 83975 h 485192"/>
              <a:gd name="connsiteX2" fmla="*/ 65314 w 391886"/>
              <a:gd name="connsiteY2" fmla="*/ 111967 h 485192"/>
              <a:gd name="connsiteX3" fmla="*/ 37322 w 391886"/>
              <a:gd name="connsiteY3" fmla="*/ 167951 h 485192"/>
              <a:gd name="connsiteX4" fmla="*/ 9330 w 391886"/>
              <a:gd name="connsiteY4" fmla="*/ 214604 h 485192"/>
              <a:gd name="connsiteX5" fmla="*/ 0 w 391886"/>
              <a:gd name="connsiteY5" fmla="*/ 242596 h 485192"/>
              <a:gd name="connsiteX6" fmla="*/ 9330 w 391886"/>
              <a:gd name="connsiteY6" fmla="*/ 391886 h 485192"/>
              <a:gd name="connsiteX7" fmla="*/ 18661 w 391886"/>
              <a:gd name="connsiteY7" fmla="*/ 419878 h 485192"/>
              <a:gd name="connsiteX8" fmla="*/ 46653 w 391886"/>
              <a:gd name="connsiteY8" fmla="*/ 438539 h 485192"/>
              <a:gd name="connsiteX9" fmla="*/ 83975 w 391886"/>
              <a:gd name="connsiteY9" fmla="*/ 457200 h 485192"/>
              <a:gd name="connsiteX10" fmla="*/ 111967 w 391886"/>
              <a:gd name="connsiteY10" fmla="*/ 475861 h 485192"/>
              <a:gd name="connsiteX11" fmla="*/ 149290 w 391886"/>
              <a:gd name="connsiteY11" fmla="*/ 485192 h 485192"/>
              <a:gd name="connsiteX12" fmla="*/ 270588 w 391886"/>
              <a:gd name="connsiteY12" fmla="*/ 475861 h 485192"/>
              <a:gd name="connsiteX13" fmla="*/ 317241 w 391886"/>
              <a:gd name="connsiteY13" fmla="*/ 438539 h 485192"/>
              <a:gd name="connsiteX14" fmla="*/ 345232 w 391886"/>
              <a:gd name="connsiteY14" fmla="*/ 419878 h 485192"/>
              <a:gd name="connsiteX15" fmla="*/ 354563 w 391886"/>
              <a:gd name="connsiteY15" fmla="*/ 391886 h 485192"/>
              <a:gd name="connsiteX16" fmla="*/ 382555 w 391886"/>
              <a:gd name="connsiteY16" fmla="*/ 326571 h 485192"/>
              <a:gd name="connsiteX17" fmla="*/ 391886 w 391886"/>
              <a:gd name="connsiteY17" fmla="*/ 270588 h 485192"/>
              <a:gd name="connsiteX18" fmla="*/ 382555 w 391886"/>
              <a:gd name="connsiteY18" fmla="*/ 167951 h 485192"/>
              <a:gd name="connsiteX19" fmla="*/ 373224 w 391886"/>
              <a:gd name="connsiteY19" fmla="*/ 139959 h 485192"/>
              <a:gd name="connsiteX20" fmla="*/ 326571 w 391886"/>
              <a:gd name="connsiteY20" fmla="*/ 83975 h 485192"/>
              <a:gd name="connsiteX21" fmla="*/ 298579 w 391886"/>
              <a:gd name="connsiteY21" fmla="*/ 65314 h 485192"/>
              <a:gd name="connsiteX22" fmla="*/ 270588 w 391886"/>
              <a:gd name="connsiteY22" fmla="*/ 37322 h 485192"/>
              <a:gd name="connsiteX23" fmla="*/ 261257 w 391886"/>
              <a:gd name="connsiteY23" fmla="*/ 9331 h 485192"/>
              <a:gd name="connsiteX24" fmla="*/ 223934 w 391886"/>
              <a:gd name="connsiteY24" fmla="*/ 0 h 485192"/>
              <a:gd name="connsiteX25" fmla="*/ 139959 w 391886"/>
              <a:gd name="connsiteY25" fmla="*/ 18661 h 485192"/>
              <a:gd name="connsiteX26" fmla="*/ 130628 w 391886"/>
              <a:gd name="connsiteY26" fmla="*/ 55984 h 485192"/>
              <a:gd name="connsiteX27" fmla="*/ 158620 w 391886"/>
              <a:gd name="connsiteY27" fmla="*/ 27992 h 48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886" h="485192">
                <a:moveTo>
                  <a:pt x="177281" y="74645"/>
                </a:moveTo>
                <a:cubicBezTo>
                  <a:pt x="146179" y="77755"/>
                  <a:pt x="113628" y="74091"/>
                  <a:pt x="83975" y="83975"/>
                </a:cubicBezTo>
                <a:cubicBezTo>
                  <a:pt x="73336" y="87521"/>
                  <a:pt x="70329" y="101937"/>
                  <a:pt x="65314" y="111967"/>
                </a:cubicBezTo>
                <a:cubicBezTo>
                  <a:pt x="26683" y="189228"/>
                  <a:pt x="90802" y="87730"/>
                  <a:pt x="37322" y="167951"/>
                </a:cubicBezTo>
                <a:cubicBezTo>
                  <a:pt x="10892" y="247247"/>
                  <a:pt x="47754" y="150565"/>
                  <a:pt x="9330" y="214604"/>
                </a:cubicBezTo>
                <a:cubicBezTo>
                  <a:pt x="4270" y="223038"/>
                  <a:pt x="3110" y="233265"/>
                  <a:pt x="0" y="242596"/>
                </a:cubicBezTo>
                <a:cubicBezTo>
                  <a:pt x="3110" y="292359"/>
                  <a:pt x="4110" y="342300"/>
                  <a:pt x="9330" y="391886"/>
                </a:cubicBezTo>
                <a:cubicBezTo>
                  <a:pt x="10360" y="401667"/>
                  <a:pt x="12517" y="412198"/>
                  <a:pt x="18661" y="419878"/>
                </a:cubicBezTo>
                <a:cubicBezTo>
                  <a:pt x="25666" y="428635"/>
                  <a:pt x="36916" y="432975"/>
                  <a:pt x="46653" y="438539"/>
                </a:cubicBezTo>
                <a:cubicBezTo>
                  <a:pt x="58729" y="445440"/>
                  <a:pt x="71899" y="450299"/>
                  <a:pt x="83975" y="457200"/>
                </a:cubicBezTo>
                <a:cubicBezTo>
                  <a:pt x="93712" y="462764"/>
                  <a:pt x="101660" y="471444"/>
                  <a:pt x="111967" y="475861"/>
                </a:cubicBezTo>
                <a:cubicBezTo>
                  <a:pt x="123754" y="480913"/>
                  <a:pt x="136849" y="482082"/>
                  <a:pt x="149290" y="485192"/>
                </a:cubicBezTo>
                <a:cubicBezTo>
                  <a:pt x="189723" y="482082"/>
                  <a:pt x="230730" y="483334"/>
                  <a:pt x="270588" y="475861"/>
                </a:cubicBezTo>
                <a:cubicBezTo>
                  <a:pt x="289340" y="472345"/>
                  <a:pt x="303640" y="449420"/>
                  <a:pt x="317241" y="438539"/>
                </a:cubicBezTo>
                <a:cubicBezTo>
                  <a:pt x="325997" y="431534"/>
                  <a:pt x="335902" y="426098"/>
                  <a:pt x="345232" y="419878"/>
                </a:cubicBezTo>
                <a:cubicBezTo>
                  <a:pt x="348342" y="410547"/>
                  <a:pt x="350689" y="400926"/>
                  <a:pt x="354563" y="391886"/>
                </a:cubicBezTo>
                <a:cubicBezTo>
                  <a:pt x="367727" y="361169"/>
                  <a:pt x="375822" y="356867"/>
                  <a:pt x="382555" y="326571"/>
                </a:cubicBezTo>
                <a:cubicBezTo>
                  <a:pt x="386659" y="308103"/>
                  <a:pt x="388776" y="289249"/>
                  <a:pt x="391886" y="270588"/>
                </a:cubicBezTo>
                <a:cubicBezTo>
                  <a:pt x="388776" y="236376"/>
                  <a:pt x="387413" y="201959"/>
                  <a:pt x="382555" y="167951"/>
                </a:cubicBezTo>
                <a:cubicBezTo>
                  <a:pt x="381164" y="158214"/>
                  <a:pt x="377623" y="148756"/>
                  <a:pt x="373224" y="139959"/>
                </a:cubicBezTo>
                <a:cubicBezTo>
                  <a:pt x="362739" y="118988"/>
                  <a:pt x="344259" y="98715"/>
                  <a:pt x="326571" y="83975"/>
                </a:cubicBezTo>
                <a:cubicBezTo>
                  <a:pt x="317956" y="76796"/>
                  <a:pt x="307194" y="72493"/>
                  <a:pt x="298579" y="65314"/>
                </a:cubicBezTo>
                <a:cubicBezTo>
                  <a:pt x="288442" y="56867"/>
                  <a:pt x="279918" y="46653"/>
                  <a:pt x="270588" y="37322"/>
                </a:cubicBezTo>
                <a:cubicBezTo>
                  <a:pt x="267478" y="27992"/>
                  <a:pt x="268937" y="15475"/>
                  <a:pt x="261257" y="9331"/>
                </a:cubicBezTo>
                <a:cubicBezTo>
                  <a:pt x="251243" y="1320"/>
                  <a:pt x="236758" y="0"/>
                  <a:pt x="223934" y="0"/>
                </a:cubicBezTo>
                <a:cubicBezTo>
                  <a:pt x="191096" y="0"/>
                  <a:pt x="168823" y="9040"/>
                  <a:pt x="139959" y="18661"/>
                </a:cubicBezTo>
                <a:cubicBezTo>
                  <a:pt x="136849" y="31102"/>
                  <a:pt x="119158" y="50249"/>
                  <a:pt x="130628" y="55984"/>
                </a:cubicBezTo>
                <a:cubicBezTo>
                  <a:pt x="142430" y="61885"/>
                  <a:pt x="158620" y="27992"/>
                  <a:pt x="158620" y="27992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1603689" y="5775649"/>
            <a:ext cx="386840" cy="733661"/>
          </a:xfrm>
          <a:custGeom>
            <a:avLst/>
            <a:gdLst>
              <a:gd name="connsiteX0" fmla="*/ 38499 w 386840"/>
              <a:gd name="connsiteY0" fmla="*/ 0 h 733661"/>
              <a:gd name="connsiteX1" fmla="*/ 47829 w 386840"/>
              <a:gd name="connsiteY1" fmla="*/ 354563 h 733661"/>
              <a:gd name="connsiteX2" fmla="*/ 57160 w 386840"/>
              <a:gd name="connsiteY2" fmla="*/ 550506 h 733661"/>
              <a:gd name="connsiteX3" fmla="*/ 383731 w 386840"/>
              <a:gd name="connsiteY3" fmla="*/ 531845 h 73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840" h="733661">
                <a:moveTo>
                  <a:pt x="38499" y="0"/>
                </a:moveTo>
                <a:cubicBezTo>
                  <a:pt x="41609" y="118188"/>
                  <a:pt x="43824" y="236402"/>
                  <a:pt x="47829" y="354563"/>
                </a:cubicBezTo>
                <a:cubicBezTo>
                  <a:pt x="50044" y="419914"/>
                  <a:pt x="0" y="518751"/>
                  <a:pt x="57160" y="550506"/>
                </a:cubicBezTo>
                <a:cubicBezTo>
                  <a:pt x="386840" y="733661"/>
                  <a:pt x="383731" y="644577"/>
                  <a:pt x="383731" y="531845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2048146" y="5896947"/>
            <a:ext cx="144548" cy="736322"/>
          </a:xfrm>
          <a:custGeom>
            <a:avLst/>
            <a:gdLst>
              <a:gd name="connsiteX0" fmla="*/ 144548 w 144548"/>
              <a:gd name="connsiteY0" fmla="*/ 0 h 736322"/>
              <a:gd name="connsiteX1" fmla="*/ 135217 w 144548"/>
              <a:gd name="connsiteY1" fmla="*/ 270588 h 736322"/>
              <a:gd name="connsiteX2" fmla="*/ 125887 w 144548"/>
              <a:gd name="connsiteY2" fmla="*/ 298580 h 736322"/>
              <a:gd name="connsiteX3" fmla="*/ 107225 w 144548"/>
              <a:gd name="connsiteY3" fmla="*/ 373224 h 736322"/>
              <a:gd name="connsiteX4" fmla="*/ 88564 w 144548"/>
              <a:gd name="connsiteY4" fmla="*/ 457200 h 736322"/>
              <a:gd name="connsiteX5" fmla="*/ 69903 w 144548"/>
              <a:gd name="connsiteY5" fmla="*/ 485192 h 736322"/>
              <a:gd name="connsiteX6" fmla="*/ 60572 w 144548"/>
              <a:gd name="connsiteY6" fmla="*/ 522514 h 736322"/>
              <a:gd name="connsiteX7" fmla="*/ 41911 w 144548"/>
              <a:gd name="connsiteY7" fmla="*/ 597159 h 736322"/>
              <a:gd name="connsiteX8" fmla="*/ 13919 w 144548"/>
              <a:gd name="connsiteY8" fmla="*/ 671804 h 736322"/>
              <a:gd name="connsiteX9" fmla="*/ 4589 w 144548"/>
              <a:gd name="connsiteY9" fmla="*/ 727788 h 736322"/>
              <a:gd name="connsiteX10" fmla="*/ 23250 w 144548"/>
              <a:gd name="connsiteY10" fmla="*/ 709126 h 73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548" h="736322">
                <a:moveTo>
                  <a:pt x="144548" y="0"/>
                </a:moveTo>
                <a:cubicBezTo>
                  <a:pt x="141438" y="90196"/>
                  <a:pt x="140847" y="180514"/>
                  <a:pt x="135217" y="270588"/>
                </a:cubicBezTo>
                <a:cubicBezTo>
                  <a:pt x="134603" y="280404"/>
                  <a:pt x="128475" y="289091"/>
                  <a:pt x="125887" y="298580"/>
                </a:cubicBezTo>
                <a:cubicBezTo>
                  <a:pt x="119139" y="323323"/>
                  <a:pt x="111441" y="347926"/>
                  <a:pt x="107225" y="373224"/>
                </a:cubicBezTo>
                <a:cubicBezTo>
                  <a:pt x="103641" y="394731"/>
                  <a:pt x="100050" y="434228"/>
                  <a:pt x="88564" y="457200"/>
                </a:cubicBezTo>
                <a:cubicBezTo>
                  <a:pt x="83549" y="467230"/>
                  <a:pt x="76123" y="475861"/>
                  <a:pt x="69903" y="485192"/>
                </a:cubicBezTo>
                <a:cubicBezTo>
                  <a:pt x="66793" y="497633"/>
                  <a:pt x="63354" y="509996"/>
                  <a:pt x="60572" y="522514"/>
                </a:cubicBezTo>
                <a:cubicBezTo>
                  <a:pt x="53830" y="552854"/>
                  <a:pt x="53456" y="570220"/>
                  <a:pt x="41911" y="597159"/>
                </a:cubicBezTo>
                <a:cubicBezTo>
                  <a:pt x="19635" y="649136"/>
                  <a:pt x="24669" y="618052"/>
                  <a:pt x="13919" y="671804"/>
                </a:cubicBezTo>
                <a:cubicBezTo>
                  <a:pt x="10209" y="690355"/>
                  <a:pt x="0" y="709434"/>
                  <a:pt x="4589" y="727788"/>
                </a:cubicBezTo>
                <a:cubicBezTo>
                  <a:pt x="6723" y="736322"/>
                  <a:pt x="23250" y="709126"/>
                  <a:pt x="23250" y="709126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099388" y="5934269"/>
            <a:ext cx="438539" cy="710150"/>
          </a:xfrm>
          <a:custGeom>
            <a:avLst/>
            <a:gdLst>
              <a:gd name="connsiteX0" fmla="*/ 93306 w 438539"/>
              <a:gd name="connsiteY0" fmla="*/ 9331 h 710150"/>
              <a:gd name="connsiteX1" fmla="*/ 121298 w 438539"/>
              <a:gd name="connsiteY1" fmla="*/ 0 h 710150"/>
              <a:gd name="connsiteX2" fmla="*/ 223934 w 438539"/>
              <a:gd name="connsiteY2" fmla="*/ 27992 h 710150"/>
              <a:gd name="connsiteX3" fmla="*/ 251926 w 438539"/>
              <a:gd name="connsiteY3" fmla="*/ 37323 h 710150"/>
              <a:gd name="connsiteX4" fmla="*/ 279918 w 438539"/>
              <a:gd name="connsiteY4" fmla="*/ 46653 h 710150"/>
              <a:gd name="connsiteX5" fmla="*/ 326571 w 438539"/>
              <a:gd name="connsiteY5" fmla="*/ 74645 h 710150"/>
              <a:gd name="connsiteX6" fmla="*/ 363894 w 438539"/>
              <a:gd name="connsiteY6" fmla="*/ 111968 h 710150"/>
              <a:gd name="connsiteX7" fmla="*/ 401216 w 438539"/>
              <a:gd name="connsiteY7" fmla="*/ 186613 h 710150"/>
              <a:gd name="connsiteX8" fmla="*/ 419877 w 438539"/>
              <a:gd name="connsiteY8" fmla="*/ 242596 h 710150"/>
              <a:gd name="connsiteX9" fmla="*/ 429208 w 438539"/>
              <a:gd name="connsiteY9" fmla="*/ 270588 h 710150"/>
              <a:gd name="connsiteX10" fmla="*/ 438539 w 438539"/>
              <a:gd name="connsiteY10" fmla="*/ 298580 h 710150"/>
              <a:gd name="connsiteX11" fmla="*/ 429208 w 438539"/>
              <a:gd name="connsiteY11" fmla="*/ 466531 h 710150"/>
              <a:gd name="connsiteX12" fmla="*/ 410547 w 438539"/>
              <a:gd name="connsiteY12" fmla="*/ 494523 h 710150"/>
              <a:gd name="connsiteX13" fmla="*/ 401216 w 438539"/>
              <a:gd name="connsiteY13" fmla="*/ 522515 h 710150"/>
              <a:gd name="connsiteX14" fmla="*/ 354563 w 438539"/>
              <a:gd name="connsiteY14" fmla="*/ 569168 h 710150"/>
              <a:gd name="connsiteX15" fmla="*/ 298579 w 438539"/>
              <a:gd name="connsiteY15" fmla="*/ 606490 h 710150"/>
              <a:gd name="connsiteX16" fmla="*/ 205273 w 438539"/>
              <a:gd name="connsiteY16" fmla="*/ 671804 h 710150"/>
              <a:gd name="connsiteX17" fmla="*/ 158620 w 438539"/>
              <a:gd name="connsiteY17" fmla="*/ 681135 h 710150"/>
              <a:gd name="connsiteX18" fmla="*/ 102636 w 438539"/>
              <a:gd name="connsiteY18" fmla="*/ 690466 h 710150"/>
              <a:gd name="connsiteX19" fmla="*/ 74645 w 438539"/>
              <a:gd name="connsiteY19" fmla="*/ 699796 h 710150"/>
              <a:gd name="connsiteX20" fmla="*/ 0 w 438539"/>
              <a:gd name="connsiteY20" fmla="*/ 709127 h 7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8539" h="710150">
                <a:moveTo>
                  <a:pt x="93306" y="9331"/>
                </a:moveTo>
                <a:cubicBezTo>
                  <a:pt x="102637" y="6221"/>
                  <a:pt x="111463" y="0"/>
                  <a:pt x="121298" y="0"/>
                </a:cubicBezTo>
                <a:cubicBezTo>
                  <a:pt x="147673" y="0"/>
                  <a:pt x="201982" y="20674"/>
                  <a:pt x="223934" y="27992"/>
                </a:cubicBezTo>
                <a:lnTo>
                  <a:pt x="251926" y="37323"/>
                </a:lnTo>
                <a:lnTo>
                  <a:pt x="279918" y="46653"/>
                </a:lnTo>
                <a:cubicBezTo>
                  <a:pt x="348862" y="115600"/>
                  <a:pt x="241792" y="14089"/>
                  <a:pt x="326571" y="74645"/>
                </a:cubicBezTo>
                <a:cubicBezTo>
                  <a:pt x="340888" y="84871"/>
                  <a:pt x="363894" y="111968"/>
                  <a:pt x="363894" y="111968"/>
                </a:cubicBezTo>
                <a:cubicBezTo>
                  <a:pt x="386803" y="203610"/>
                  <a:pt x="353636" y="91453"/>
                  <a:pt x="401216" y="186613"/>
                </a:cubicBezTo>
                <a:cubicBezTo>
                  <a:pt x="410013" y="204207"/>
                  <a:pt x="413657" y="223935"/>
                  <a:pt x="419877" y="242596"/>
                </a:cubicBezTo>
                <a:lnTo>
                  <a:pt x="429208" y="270588"/>
                </a:lnTo>
                <a:lnTo>
                  <a:pt x="438539" y="298580"/>
                </a:lnTo>
                <a:cubicBezTo>
                  <a:pt x="435429" y="354564"/>
                  <a:pt x="437138" y="411025"/>
                  <a:pt x="429208" y="466531"/>
                </a:cubicBezTo>
                <a:cubicBezTo>
                  <a:pt x="427622" y="477632"/>
                  <a:pt x="415562" y="484493"/>
                  <a:pt x="410547" y="494523"/>
                </a:cubicBezTo>
                <a:cubicBezTo>
                  <a:pt x="406148" y="503320"/>
                  <a:pt x="405615" y="513718"/>
                  <a:pt x="401216" y="522515"/>
                </a:cubicBezTo>
                <a:cubicBezTo>
                  <a:pt x="381665" y="561616"/>
                  <a:pt x="386555" y="542508"/>
                  <a:pt x="354563" y="569168"/>
                </a:cubicBezTo>
                <a:cubicBezTo>
                  <a:pt x="307968" y="607997"/>
                  <a:pt x="347772" y="590094"/>
                  <a:pt x="298579" y="606490"/>
                </a:cubicBezTo>
                <a:cubicBezTo>
                  <a:pt x="283861" y="617529"/>
                  <a:pt x="215719" y="669715"/>
                  <a:pt x="205273" y="671804"/>
                </a:cubicBezTo>
                <a:lnTo>
                  <a:pt x="158620" y="681135"/>
                </a:lnTo>
                <a:cubicBezTo>
                  <a:pt x="140006" y="684519"/>
                  <a:pt x="121104" y="686362"/>
                  <a:pt x="102636" y="690466"/>
                </a:cubicBezTo>
                <a:cubicBezTo>
                  <a:pt x="93035" y="692599"/>
                  <a:pt x="84246" y="697663"/>
                  <a:pt x="74645" y="699796"/>
                </a:cubicBezTo>
                <a:cubicBezTo>
                  <a:pt x="28053" y="710150"/>
                  <a:pt x="32474" y="709127"/>
                  <a:pt x="0" y="709127"/>
                </a:cubicBezTo>
              </a:path>
            </a:pathLst>
          </a:cu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611560" y="4581128"/>
            <a:ext cx="2016224" cy="7200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713405" y="4761165"/>
            <a:ext cx="1878130" cy="435336"/>
          </a:xfrm>
          <a:custGeom>
            <a:avLst/>
            <a:gdLst>
              <a:gd name="connsiteX0" fmla="*/ 518236 w 1878130"/>
              <a:gd name="connsiteY0" fmla="*/ 81423 h 435336"/>
              <a:gd name="connsiteX1" fmla="*/ 284971 w 1878130"/>
              <a:gd name="connsiteY1" fmla="*/ 90753 h 435336"/>
              <a:gd name="connsiteX2" fmla="*/ 219656 w 1878130"/>
              <a:gd name="connsiteY2" fmla="*/ 100084 h 435336"/>
              <a:gd name="connsiteX3" fmla="*/ 154342 w 1878130"/>
              <a:gd name="connsiteY3" fmla="*/ 128076 h 435336"/>
              <a:gd name="connsiteX4" fmla="*/ 61036 w 1878130"/>
              <a:gd name="connsiteY4" fmla="*/ 184059 h 435336"/>
              <a:gd name="connsiteX5" fmla="*/ 33044 w 1878130"/>
              <a:gd name="connsiteY5" fmla="*/ 240043 h 435336"/>
              <a:gd name="connsiteX6" fmla="*/ 79697 w 1878130"/>
              <a:gd name="connsiteY6" fmla="*/ 324019 h 435336"/>
              <a:gd name="connsiteX7" fmla="*/ 135681 w 1878130"/>
              <a:gd name="connsiteY7" fmla="*/ 342680 h 435336"/>
              <a:gd name="connsiteX8" fmla="*/ 266309 w 1878130"/>
              <a:gd name="connsiteY8" fmla="*/ 370672 h 435336"/>
              <a:gd name="connsiteX9" fmla="*/ 518236 w 1878130"/>
              <a:gd name="connsiteY9" fmla="*/ 342680 h 435336"/>
              <a:gd name="connsiteX10" fmla="*/ 564889 w 1878130"/>
              <a:gd name="connsiteY10" fmla="*/ 314688 h 435336"/>
              <a:gd name="connsiteX11" fmla="*/ 602211 w 1878130"/>
              <a:gd name="connsiteY11" fmla="*/ 258704 h 435336"/>
              <a:gd name="connsiteX12" fmla="*/ 592881 w 1878130"/>
              <a:gd name="connsiteY12" fmla="*/ 174729 h 435336"/>
              <a:gd name="connsiteX13" fmla="*/ 564889 w 1878130"/>
              <a:gd name="connsiteY13" fmla="*/ 156068 h 435336"/>
              <a:gd name="connsiteX14" fmla="*/ 471583 w 1878130"/>
              <a:gd name="connsiteY14" fmla="*/ 128076 h 435336"/>
              <a:gd name="connsiteX15" fmla="*/ 89028 w 1878130"/>
              <a:gd name="connsiteY15" fmla="*/ 165398 h 435336"/>
              <a:gd name="connsiteX16" fmla="*/ 42375 w 1878130"/>
              <a:gd name="connsiteY16" fmla="*/ 184059 h 435336"/>
              <a:gd name="connsiteX17" fmla="*/ 14383 w 1878130"/>
              <a:gd name="connsiteY17" fmla="*/ 202721 h 435336"/>
              <a:gd name="connsiteX18" fmla="*/ 5052 w 1878130"/>
              <a:gd name="connsiteY18" fmla="*/ 240043 h 435336"/>
              <a:gd name="connsiteX19" fmla="*/ 89028 w 1878130"/>
              <a:gd name="connsiteY19" fmla="*/ 286696 h 435336"/>
              <a:gd name="connsiteX20" fmla="*/ 499575 w 1878130"/>
              <a:gd name="connsiteY20" fmla="*/ 268035 h 435336"/>
              <a:gd name="connsiteX21" fmla="*/ 536897 w 1878130"/>
              <a:gd name="connsiteY21" fmla="*/ 249374 h 435336"/>
              <a:gd name="connsiteX22" fmla="*/ 564889 w 1878130"/>
              <a:gd name="connsiteY22" fmla="*/ 221382 h 435336"/>
              <a:gd name="connsiteX23" fmla="*/ 555558 w 1878130"/>
              <a:gd name="connsiteY23" fmla="*/ 193390 h 435336"/>
              <a:gd name="connsiteX24" fmla="*/ 518236 w 1878130"/>
              <a:gd name="connsiteY24" fmla="*/ 184059 h 435336"/>
              <a:gd name="connsiteX25" fmla="*/ 303632 w 1878130"/>
              <a:gd name="connsiteY25" fmla="*/ 193390 h 435336"/>
              <a:gd name="connsiteX26" fmla="*/ 163673 w 1878130"/>
              <a:gd name="connsiteY26" fmla="*/ 230713 h 435336"/>
              <a:gd name="connsiteX27" fmla="*/ 117019 w 1878130"/>
              <a:gd name="connsiteY27" fmla="*/ 249374 h 435336"/>
              <a:gd name="connsiteX28" fmla="*/ 98358 w 1878130"/>
              <a:gd name="connsiteY28" fmla="*/ 277366 h 435336"/>
              <a:gd name="connsiteX29" fmla="*/ 126350 w 1878130"/>
              <a:gd name="connsiteY29" fmla="*/ 296027 h 435336"/>
              <a:gd name="connsiteX30" fmla="*/ 247648 w 1878130"/>
              <a:gd name="connsiteY30" fmla="*/ 314688 h 435336"/>
              <a:gd name="connsiteX31" fmla="*/ 798154 w 1878130"/>
              <a:gd name="connsiteY31" fmla="*/ 286696 h 435336"/>
              <a:gd name="connsiteX32" fmla="*/ 900791 w 1878130"/>
              <a:gd name="connsiteY32" fmla="*/ 240043 h 435336"/>
              <a:gd name="connsiteX33" fmla="*/ 919452 w 1878130"/>
              <a:gd name="connsiteY33" fmla="*/ 202721 h 435336"/>
              <a:gd name="connsiteX34" fmla="*/ 900791 w 1878130"/>
              <a:gd name="connsiteY34" fmla="*/ 184059 h 435336"/>
              <a:gd name="connsiteX35" fmla="*/ 798154 w 1878130"/>
              <a:gd name="connsiteY35" fmla="*/ 165398 h 435336"/>
              <a:gd name="connsiteX36" fmla="*/ 527566 w 1878130"/>
              <a:gd name="connsiteY36" fmla="*/ 193390 h 435336"/>
              <a:gd name="connsiteX37" fmla="*/ 396938 w 1878130"/>
              <a:gd name="connsiteY37" fmla="*/ 249374 h 435336"/>
              <a:gd name="connsiteX38" fmla="*/ 368946 w 1878130"/>
              <a:gd name="connsiteY38" fmla="*/ 277366 h 435336"/>
              <a:gd name="connsiteX39" fmla="*/ 387607 w 1878130"/>
              <a:gd name="connsiteY39" fmla="*/ 361341 h 435336"/>
              <a:gd name="connsiteX40" fmla="*/ 424930 w 1878130"/>
              <a:gd name="connsiteY40" fmla="*/ 370672 h 435336"/>
              <a:gd name="connsiteX41" fmla="*/ 480913 w 1878130"/>
              <a:gd name="connsiteY41" fmla="*/ 389333 h 435336"/>
              <a:gd name="connsiteX42" fmla="*/ 826146 w 1878130"/>
              <a:gd name="connsiteY42" fmla="*/ 361341 h 435336"/>
              <a:gd name="connsiteX43" fmla="*/ 919452 w 1878130"/>
              <a:gd name="connsiteY43" fmla="*/ 333349 h 435336"/>
              <a:gd name="connsiteX44" fmla="*/ 1068742 w 1878130"/>
              <a:gd name="connsiteY44" fmla="*/ 249374 h 435336"/>
              <a:gd name="connsiteX45" fmla="*/ 1106064 w 1878130"/>
              <a:gd name="connsiteY45" fmla="*/ 212051 h 435336"/>
              <a:gd name="connsiteX46" fmla="*/ 1096734 w 1878130"/>
              <a:gd name="connsiteY46" fmla="*/ 137406 h 435336"/>
              <a:gd name="connsiteX47" fmla="*/ 1022089 w 1878130"/>
              <a:gd name="connsiteY47" fmla="*/ 81423 h 435336"/>
              <a:gd name="connsiteX48" fmla="*/ 891460 w 1878130"/>
              <a:gd name="connsiteY48" fmla="*/ 62762 h 435336"/>
              <a:gd name="connsiteX49" fmla="*/ 751501 w 1878130"/>
              <a:gd name="connsiteY49" fmla="*/ 72092 h 435336"/>
              <a:gd name="connsiteX50" fmla="*/ 695517 w 1878130"/>
              <a:gd name="connsiteY50" fmla="*/ 100084 h 435336"/>
              <a:gd name="connsiteX51" fmla="*/ 620873 w 1878130"/>
              <a:gd name="connsiteY51" fmla="*/ 156068 h 435336"/>
              <a:gd name="connsiteX52" fmla="*/ 602211 w 1878130"/>
              <a:gd name="connsiteY52" fmla="*/ 193390 h 435336"/>
              <a:gd name="connsiteX53" fmla="*/ 630203 w 1878130"/>
              <a:gd name="connsiteY53" fmla="*/ 258704 h 435336"/>
              <a:gd name="connsiteX54" fmla="*/ 742171 w 1878130"/>
              <a:gd name="connsiteY54" fmla="*/ 314688 h 435336"/>
              <a:gd name="connsiteX55" fmla="*/ 835477 w 1878130"/>
              <a:gd name="connsiteY55" fmla="*/ 333349 h 435336"/>
              <a:gd name="connsiteX56" fmla="*/ 1134056 w 1878130"/>
              <a:gd name="connsiteY56" fmla="*/ 324019 h 435336"/>
              <a:gd name="connsiteX57" fmla="*/ 1227362 w 1878130"/>
              <a:gd name="connsiteY57" fmla="*/ 305357 h 435336"/>
              <a:gd name="connsiteX58" fmla="*/ 1367322 w 1878130"/>
              <a:gd name="connsiteY58" fmla="*/ 268035 h 435336"/>
              <a:gd name="connsiteX59" fmla="*/ 1413975 w 1878130"/>
              <a:gd name="connsiteY59" fmla="*/ 240043 h 435336"/>
              <a:gd name="connsiteX60" fmla="*/ 1376652 w 1878130"/>
              <a:gd name="connsiteY60" fmla="*/ 165398 h 435336"/>
              <a:gd name="connsiteX61" fmla="*/ 1302007 w 1878130"/>
              <a:gd name="connsiteY61" fmla="*/ 156068 h 435336"/>
              <a:gd name="connsiteX62" fmla="*/ 1068742 w 1878130"/>
              <a:gd name="connsiteY62" fmla="*/ 137406 h 435336"/>
              <a:gd name="connsiteX63" fmla="*/ 546228 w 1878130"/>
              <a:gd name="connsiteY63" fmla="*/ 156068 h 435336"/>
              <a:gd name="connsiteX64" fmla="*/ 518236 w 1878130"/>
              <a:gd name="connsiteY64" fmla="*/ 165398 h 435336"/>
              <a:gd name="connsiteX65" fmla="*/ 546228 w 1878130"/>
              <a:gd name="connsiteY65" fmla="*/ 202721 h 435336"/>
              <a:gd name="connsiteX66" fmla="*/ 686187 w 1878130"/>
              <a:gd name="connsiteY66" fmla="*/ 230713 h 435336"/>
              <a:gd name="connsiteX67" fmla="*/ 1497950 w 1878130"/>
              <a:gd name="connsiteY67" fmla="*/ 221382 h 435336"/>
              <a:gd name="connsiteX68" fmla="*/ 1544603 w 1878130"/>
              <a:gd name="connsiteY68" fmla="*/ 174729 h 435336"/>
              <a:gd name="connsiteX69" fmla="*/ 1507281 w 1878130"/>
              <a:gd name="connsiteY69" fmla="*/ 156068 h 435336"/>
              <a:gd name="connsiteX70" fmla="*/ 1376652 w 1878130"/>
              <a:gd name="connsiteY70" fmla="*/ 137406 h 435336"/>
              <a:gd name="connsiteX71" fmla="*/ 1022089 w 1878130"/>
              <a:gd name="connsiteY71" fmla="*/ 156068 h 435336"/>
              <a:gd name="connsiteX72" fmla="*/ 966105 w 1878130"/>
              <a:gd name="connsiteY72" fmla="*/ 165398 h 435336"/>
              <a:gd name="connsiteX73" fmla="*/ 938113 w 1878130"/>
              <a:gd name="connsiteY73" fmla="*/ 184059 h 435336"/>
              <a:gd name="connsiteX74" fmla="*/ 956775 w 1878130"/>
              <a:gd name="connsiteY74" fmla="*/ 212051 h 435336"/>
              <a:gd name="connsiteX75" fmla="*/ 1003428 w 1878130"/>
              <a:gd name="connsiteY75" fmla="*/ 221382 h 435336"/>
              <a:gd name="connsiteX76" fmla="*/ 1311338 w 1878130"/>
              <a:gd name="connsiteY76" fmla="*/ 212051 h 435336"/>
              <a:gd name="connsiteX77" fmla="*/ 1479289 w 1878130"/>
              <a:gd name="connsiteY77" fmla="*/ 184059 h 435336"/>
              <a:gd name="connsiteX78" fmla="*/ 1572595 w 1878130"/>
              <a:gd name="connsiteY78" fmla="*/ 146737 h 435336"/>
              <a:gd name="connsiteX79" fmla="*/ 1535273 w 1878130"/>
              <a:gd name="connsiteY79" fmla="*/ 118745 h 435336"/>
              <a:gd name="connsiteX80" fmla="*/ 1227362 w 1878130"/>
              <a:gd name="connsiteY80" fmla="*/ 146737 h 435336"/>
              <a:gd name="connsiteX81" fmla="*/ 1124726 w 1878130"/>
              <a:gd name="connsiteY81" fmla="*/ 184059 h 435336"/>
              <a:gd name="connsiteX82" fmla="*/ 1106064 w 1878130"/>
              <a:gd name="connsiteY82" fmla="*/ 202721 h 435336"/>
              <a:gd name="connsiteX83" fmla="*/ 1162048 w 1878130"/>
              <a:gd name="connsiteY83" fmla="*/ 240043 h 435336"/>
              <a:gd name="connsiteX84" fmla="*/ 1581926 w 1878130"/>
              <a:gd name="connsiteY84" fmla="*/ 221382 h 435336"/>
              <a:gd name="connsiteX85" fmla="*/ 1619248 w 1878130"/>
              <a:gd name="connsiteY85" fmla="*/ 212051 h 435336"/>
              <a:gd name="connsiteX86" fmla="*/ 1647240 w 1878130"/>
              <a:gd name="connsiteY86" fmla="*/ 193390 h 435336"/>
              <a:gd name="connsiteX87" fmla="*/ 1619248 w 1878130"/>
              <a:gd name="connsiteY87" fmla="*/ 174729 h 435336"/>
              <a:gd name="connsiteX88" fmla="*/ 1488619 w 1878130"/>
              <a:gd name="connsiteY88" fmla="*/ 202721 h 435336"/>
              <a:gd name="connsiteX89" fmla="*/ 1441966 w 1878130"/>
              <a:gd name="connsiteY89" fmla="*/ 221382 h 435336"/>
              <a:gd name="connsiteX90" fmla="*/ 1404644 w 1878130"/>
              <a:gd name="connsiteY90" fmla="*/ 249374 h 435336"/>
              <a:gd name="connsiteX91" fmla="*/ 1376652 w 1878130"/>
              <a:gd name="connsiteY91" fmla="*/ 268035 h 435336"/>
              <a:gd name="connsiteX92" fmla="*/ 1385983 w 1878130"/>
              <a:gd name="connsiteY92" fmla="*/ 314688 h 435336"/>
              <a:gd name="connsiteX93" fmla="*/ 1413975 w 1878130"/>
              <a:gd name="connsiteY93" fmla="*/ 324019 h 435336"/>
              <a:gd name="connsiteX94" fmla="*/ 1619248 w 1878130"/>
              <a:gd name="connsiteY94" fmla="*/ 305357 h 435336"/>
              <a:gd name="connsiteX95" fmla="*/ 1749877 w 1878130"/>
              <a:gd name="connsiteY95" fmla="*/ 249374 h 435336"/>
              <a:gd name="connsiteX96" fmla="*/ 1805860 w 1878130"/>
              <a:gd name="connsiteY96" fmla="*/ 221382 h 435336"/>
              <a:gd name="connsiteX97" fmla="*/ 1833852 w 1878130"/>
              <a:gd name="connsiteY97" fmla="*/ 193390 h 435336"/>
              <a:gd name="connsiteX98" fmla="*/ 1861844 w 1878130"/>
              <a:gd name="connsiteY98" fmla="*/ 174729 h 435336"/>
              <a:gd name="connsiteX99" fmla="*/ 1871175 w 1878130"/>
              <a:gd name="connsiteY99" fmla="*/ 146737 h 435336"/>
              <a:gd name="connsiteX100" fmla="*/ 1703224 w 1878130"/>
              <a:gd name="connsiteY100" fmla="*/ 137406 h 435336"/>
              <a:gd name="connsiteX101" fmla="*/ 1572595 w 1878130"/>
              <a:gd name="connsiteY101" fmla="*/ 184059 h 435336"/>
              <a:gd name="connsiteX102" fmla="*/ 1460628 w 1878130"/>
              <a:gd name="connsiteY102" fmla="*/ 240043 h 435336"/>
              <a:gd name="connsiteX103" fmla="*/ 1404644 w 1878130"/>
              <a:gd name="connsiteY103" fmla="*/ 305357 h 435336"/>
              <a:gd name="connsiteX104" fmla="*/ 1451297 w 1878130"/>
              <a:gd name="connsiteY104" fmla="*/ 324019 h 435336"/>
              <a:gd name="connsiteX105" fmla="*/ 1656571 w 1878130"/>
              <a:gd name="connsiteY105" fmla="*/ 305357 h 435336"/>
              <a:gd name="connsiteX106" fmla="*/ 1712554 w 1878130"/>
              <a:gd name="connsiteY106" fmla="*/ 277366 h 435336"/>
              <a:gd name="connsiteX107" fmla="*/ 1796530 w 1878130"/>
              <a:gd name="connsiteY107" fmla="*/ 221382 h 435336"/>
              <a:gd name="connsiteX108" fmla="*/ 1824522 w 1878130"/>
              <a:gd name="connsiteY108" fmla="*/ 193390 h 435336"/>
              <a:gd name="connsiteX109" fmla="*/ 1796530 w 1878130"/>
              <a:gd name="connsiteY109" fmla="*/ 109415 h 435336"/>
              <a:gd name="connsiteX110" fmla="*/ 1759207 w 1878130"/>
              <a:gd name="connsiteY110" fmla="*/ 90753 h 435336"/>
              <a:gd name="connsiteX111" fmla="*/ 1469958 w 1878130"/>
              <a:gd name="connsiteY111" fmla="*/ 109415 h 435336"/>
              <a:gd name="connsiteX112" fmla="*/ 1395313 w 1878130"/>
              <a:gd name="connsiteY112" fmla="*/ 137406 h 435336"/>
              <a:gd name="connsiteX113" fmla="*/ 1283346 w 1878130"/>
              <a:gd name="connsiteY113" fmla="*/ 193390 h 435336"/>
              <a:gd name="connsiteX114" fmla="*/ 1255354 w 1878130"/>
              <a:gd name="connsiteY114" fmla="*/ 221382 h 435336"/>
              <a:gd name="connsiteX115" fmla="*/ 1246024 w 1878130"/>
              <a:gd name="connsiteY115" fmla="*/ 249374 h 435336"/>
              <a:gd name="connsiteX116" fmla="*/ 1311338 w 1878130"/>
              <a:gd name="connsiteY116" fmla="*/ 296027 h 435336"/>
              <a:gd name="connsiteX117" fmla="*/ 1572595 w 1878130"/>
              <a:gd name="connsiteY117" fmla="*/ 277366 h 435336"/>
              <a:gd name="connsiteX118" fmla="*/ 1637909 w 1878130"/>
              <a:gd name="connsiteY118" fmla="*/ 249374 h 435336"/>
              <a:gd name="connsiteX119" fmla="*/ 1740546 w 1878130"/>
              <a:gd name="connsiteY119" fmla="*/ 193390 h 435336"/>
              <a:gd name="connsiteX120" fmla="*/ 1749877 w 1878130"/>
              <a:gd name="connsiteY120" fmla="*/ 165398 h 435336"/>
              <a:gd name="connsiteX121" fmla="*/ 1712554 w 1878130"/>
              <a:gd name="connsiteY121" fmla="*/ 100084 h 435336"/>
              <a:gd name="connsiteX122" fmla="*/ 1665901 w 1878130"/>
              <a:gd name="connsiteY122" fmla="*/ 90753 h 435336"/>
              <a:gd name="connsiteX123" fmla="*/ 1591256 w 1878130"/>
              <a:gd name="connsiteY123" fmla="*/ 72092 h 435336"/>
              <a:gd name="connsiteX124" fmla="*/ 956775 w 1878130"/>
              <a:gd name="connsiteY124" fmla="*/ 100084 h 435336"/>
              <a:gd name="connsiteX125" fmla="*/ 854138 w 1878130"/>
              <a:gd name="connsiteY125" fmla="*/ 146737 h 435336"/>
              <a:gd name="connsiteX126" fmla="*/ 1199371 w 1878130"/>
              <a:gd name="connsiteY126" fmla="*/ 184059 h 435336"/>
              <a:gd name="connsiteX127" fmla="*/ 1367322 w 1878130"/>
              <a:gd name="connsiteY127" fmla="*/ 146737 h 435336"/>
              <a:gd name="connsiteX128" fmla="*/ 1423305 w 1878130"/>
              <a:gd name="connsiteY128" fmla="*/ 118745 h 435336"/>
              <a:gd name="connsiteX129" fmla="*/ 1469958 w 1878130"/>
              <a:gd name="connsiteY129" fmla="*/ 100084 h 435336"/>
              <a:gd name="connsiteX130" fmla="*/ 1479289 w 1878130"/>
              <a:gd name="connsiteY130" fmla="*/ 72092 h 435336"/>
              <a:gd name="connsiteX131" fmla="*/ 1255354 w 1878130"/>
              <a:gd name="connsiteY131" fmla="*/ 53431 h 435336"/>
              <a:gd name="connsiteX132" fmla="*/ 1180709 w 1878130"/>
              <a:gd name="connsiteY132" fmla="*/ 81423 h 435336"/>
              <a:gd name="connsiteX133" fmla="*/ 1022089 w 1878130"/>
              <a:gd name="connsiteY133" fmla="*/ 137406 h 435336"/>
              <a:gd name="connsiteX134" fmla="*/ 919452 w 1878130"/>
              <a:gd name="connsiteY134" fmla="*/ 202721 h 435336"/>
              <a:gd name="connsiteX135" fmla="*/ 891460 w 1878130"/>
              <a:gd name="connsiteY135" fmla="*/ 230713 h 435336"/>
              <a:gd name="connsiteX136" fmla="*/ 919452 w 1878130"/>
              <a:gd name="connsiteY136" fmla="*/ 268035 h 435336"/>
              <a:gd name="connsiteX137" fmla="*/ 994097 w 1878130"/>
              <a:gd name="connsiteY137" fmla="*/ 258704 h 435336"/>
              <a:gd name="connsiteX138" fmla="*/ 1087403 w 1878130"/>
              <a:gd name="connsiteY138" fmla="*/ 212051 h 435336"/>
              <a:gd name="connsiteX139" fmla="*/ 1171379 w 1878130"/>
              <a:gd name="connsiteY139" fmla="*/ 165398 h 435336"/>
              <a:gd name="connsiteX140" fmla="*/ 1190040 w 1878130"/>
              <a:gd name="connsiteY140" fmla="*/ 118745 h 435336"/>
              <a:gd name="connsiteX141" fmla="*/ 1078073 w 1878130"/>
              <a:gd name="connsiteY141" fmla="*/ 81423 h 435336"/>
              <a:gd name="connsiteX142" fmla="*/ 611542 w 1878130"/>
              <a:gd name="connsiteY142" fmla="*/ 90753 h 435336"/>
              <a:gd name="connsiteX143" fmla="*/ 490244 w 1878130"/>
              <a:gd name="connsiteY143" fmla="*/ 128076 h 435336"/>
              <a:gd name="connsiteX144" fmla="*/ 452922 w 1878130"/>
              <a:gd name="connsiteY144" fmla="*/ 137406 h 435336"/>
              <a:gd name="connsiteX145" fmla="*/ 443591 w 1878130"/>
              <a:gd name="connsiteY145" fmla="*/ 165398 h 435336"/>
              <a:gd name="connsiteX146" fmla="*/ 471583 w 1878130"/>
              <a:gd name="connsiteY146" fmla="*/ 174729 h 435336"/>
              <a:gd name="connsiteX147" fmla="*/ 508905 w 1878130"/>
              <a:gd name="connsiteY147" fmla="*/ 184059 h 435336"/>
              <a:gd name="connsiteX148" fmla="*/ 816815 w 1878130"/>
              <a:gd name="connsiteY148" fmla="*/ 174729 h 435336"/>
              <a:gd name="connsiteX149" fmla="*/ 872799 w 1878130"/>
              <a:gd name="connsiteY149" fmla="*/ 156068 h 435336"/>
              <a:gd name="connsiteX150" fmla="*/ 938113 w 1878130"/>
              <a:gd name="connsiteY150" fmla="*/ 137406 h 435336"/>
              <a:gd name="connsiteX151" fmla="*/ 443591 w 1878130"/>
              <a:gd name="connsiteY151" fmla="*/ 118745 h 435336"/>
              <a:gd name="connsiteX152" fmla="*/ 294301 w 1878130"/>
              <a:gd name="connsiteY152" fmla="*/ 146737 h 435336"/>
              <a:gd name="connsiteX153" fmla="*/ 247648 w 1878130"/>
              <a:gd name="connsiteY153" fmla="*/ 165398 h 435336"/>
              <a:gd name="connsiteX154" fmla="*/ 219656 w 1878130"/>
              <a:gd name="connsiteY154" fmla="*/ 174729 h 435336"/>
              <a:gd name="connsiteX155" fmla="*/ 210326 w 1878130"/>
              <a:gd name="connsiteY155" fmla="*/ 202721 h 435336"/>
              <a:gd name="connsiteX156" fmla="*/ 256979 w 1878130"/>
              <a:gd name="connsiteY156" fmla="*/ 212051 h 435336"/>
              <a:gd name="connsiteX157" fmla="*/ 294301 w 1878130"/>
              <a:gd name="connsiteY157" fmla="*/ 221382 h 435336"/>
              <a:gd name="connsiteX158" fmla="*/ 751501 w 1878130"/>
              <a:gd name="connsiteY158" fmla="*/ 202721 h 435336"/>
              <a:gd name="connsiteX159" fmla="*/ 760832 w 1878130"/>
              <a:gd name="connsiteY159" fmla="*/ 174729 h 435336"/>
              <a:gd name="connsiteX160" fmla="*/ 714179 w 1878130"/>
              <a:gd name="connsiteY160" fmla="*/ 146737 h 435336"/>
              <a:gd name="connsiteX161" fmla="*/ 602211 w 1878130"/>
              <a:gd name="connsiteY161" fmla="*/ 128076 h 435336"/>
              <a:gd name="connsiteX162" fmla="*/ 135681 w 1878130"/>
              <a:gd name="connsiteY162" fmla="*/ 137406 h 435336"/>
              <a:gd name="connsiteX163" fmla="*/ 135681 w 1878130"/>
              <a:gd name="connsiteY163" fmla="*/ 212051 h 435336"/>
              <a:gd name="connsiteX164" fmla="*/ 173003 w 1878130"/>
              <a:gd name="connsiteY164" fmla="*/ 221382 h 435336"/>
              <a:gd name="connsiteX165" fmla="*/ 219656 w 1878130"/>
              <a:gd name="connsiteY165" fmla="*/ 240043 h 435336"/>
              <a:gd name="connsiteX166" fmla="*/ 583550 w 1878130"/>
              <a:gd name="connsiteY166" fmla="*/ 230713 h 435336"/>
              <a:gd name="connsiteX167" fmla="*/ 564889 w 1878130"/>
              <a:gd name="connsiteY167" fmla="*/ 184059 h 435336"/>
              <a:gd name="connsiteX168" fmla="*/ 527566 w 1878130"/>
              <a:gd name="connsiteY168" fmla="*/ 174729 h 435336"/>
              <a:gd name="connsiteX169" fmla="*/ 228987 w 1878130"/>
              <a:gd name="connsiteY169" fmla="*/ 193390 h 435336"/>
              <a:gd name="connsiteX170" fmla="*/ 117019 w 1878130"/>
              <a:gd name="connsiteY170" fmla="*/ 240043 h 435336"/>
              <a:gd name="connsiteX171" fmla="*/ 70366 w 1878130"/>
              <a:gd name="connsiteY171" fmla="*/ 286696 h 435336"/>
              <a:gd name="connsiteX172" fmla="*/ 98358 w 1878130"/>
              <a:gd name="connsiteY172" fmla="*/ 333349 h 435336"/>
              <a:gd name="connsiteX173" fmla="*/ 145011 w 1878130"/>
              <a:gd name="connsiteY173" fmla="*/ 352011 h 435336"/>
              <a:gd name="connsiteX174" fmla="*/ 303632 w 1878130"/>
              <a:gd name="connsiteY174" fmla="*/ 380002 h 435336"/>
              <a:gd name="connsiteX175" fmla="*/ 919452 w 1878130"/>
              <a:gd name="connsiteY175" fmla="*/ 342680 h 435336"/>
              <a:gd name="connsiteX176" fmla="*/ 975436 w 1878130"/>
              <a:gd name="connsiteY176" fmla="*/ 324019 h 435336"/>
              <a:gd name="connsiteX177" fmla="*/ 1003428 w 1878130"/>
              <a:gd name="connsiteY177" fmla="*/ 305357 h 435336"/>
              <a:gd name="connsiteX178" fmla="*/ 938113 w 1878130"/>
              <a:gd name="connsiteY178" fmla="*/ 258704 h 435336"/>
              <a:gd name="connsiteX179" fmla="*/ 760832 w 1878130"/>
              <a:gd name="connsiteY179" fmla="*/ 268035 h 435336"/>
              <a:gd name="connsiteX180" fmla="*/ 658195 w 1878130"/>
              <a:gd name="connsiteY180" fmla="*/ 305357 h 435336"/>
              <a:gd name="connsiteX181" fmla="*/ 630203 w 1878130"/>
              <a:gd name="connsiteY181" fmla="*/ 361341 h 435336"/>
              <a:gd name="connsiteX182" fmla="*/ 667526 w 1878130"/>
              <a:gd name="connsiteY182" fmla="*/ 380002 h 435336"/>
              <a:gd name="connsiteX183" fmla="*/ 714179 w 1878130"/>
              <a:gd name="connsiteY183" fmla="*/ 398664 h 435336"/>
              <a:gd name="connsiteX184" fmla="*/ 854138 w 1878130"/>
              <a:gd name="connsiteY184" fmla="*/ 417325 h 435336"/>
              <a:gd name="connsiteX185" fmla="*/ 1218032 w 1878130"/>
              <a:gd name="connsiteY185" fmla="*/ 380002 h 435336"/>
              <a:gd name="connsiteX186" fmla="*/ 1255354 w 1878130"/>
              <a:gd name="connsiteY186" fmla="*/ 352011 h 435336"/>
              <a:gd name="connsiteX187" fmla="*/ 1264685 w 1878130"/>
              <a:gd name="connsiteY187" fmla="*/ 314688 h 435336"/>
              <a:gd name="connsiteX188" fmla="*/ 1124726 w 1878130"/>
              <a:gd name="connsiteY188" fmla="*/ 296027 h 435336"/>
              <a:gd name="connsiteX189" fmla="*/ 1106064 w 1878130"/>
              <a:gd name="connsiteY189" fmla="*/ 314688 h 435336"/>
              <a:gd name="connsiteX190" fmla="*/ 1096734 w 1878130"/>
              <a:gd name="connsiteY190" fmla="*/ 352011 h 435336"/>
              <a:gd name="connsiteX191" fmla="*/ 1171379 w 1878130"/>
              <a:gd name="connsiteY191" fmla="*/ 380002 h 435336"/>
              <a:gd name="connsiteX192" fmla="*/ 1423305 w 1878130"/>
              <a:gd name="connsiteY192" fmla="*/ 370672 h 435336"/>
              <a:gd name="connsiteX193" fmla="*/ 1497950 w 1878130"/>
              <a:gd name="connsiteY193" fmla="*/ 333349 h 435336"/>
              <a:gd name="connsiteX194" fmla="*/ 1525942 w 1878130"/>
              <a:gd name="connsiteY194" fmla="*/ 286696 h 435336"/>
              <a:gd name="connsiteX195" fmla="*/ 1460628 w 1878130"/>
              <a:gd name="connsiteY195" fmla="*/ 212051 h 435336"/>
              <a:gd name="connsiteX196" fmla="*/ 1413975 w 1878130"/>
              <a:gd name="connsiteY196" fmla="*/ 202721 h 435336"/>
              <a:gd name="connsiteX197" fmla="*/ 1302007 w 1878130"/>
              <a:gd name="connsiteY197" fmla="*/ 212051 h 435336"/>
              <a:gd name="connsiteX198" fmla="*/ 1218032 w 1878130"/>
              <a:gd name="connsiteY198" fmla="*/ 240043 h 435336"/>
              <a:gd name="connsiteX199" fmla="*/ 1190040 w 1878130"/>
              <a:gd name="connsiteY199" fmla="*/ 268035 h 435336"/>
              <a:gd name="connsiteX200" fmla="*/ 1208701 w 1878130"/>
              <a:gd name="connsiteY200" fmla="*/ 342680 h 435336"/>
              <a:gd name="connsiteX201" fmla="*/ 1367322 w 1878130"/>
              <a:gd name="connsiteY201" fmla="*/ 370672 h 435336"/>
              <a:gd name="connsiteX202" fmla="*/ 1535273 w 1878130"/>
              <a:gd name="connsiteY202" fmla="*/ 352011 h 435336"/>
              <a:gd name="connsiteX203" fmla="*/ 1581926 w 1878130"/>
              <a:gd name="connsiteY203" fmla="*/ 333349 h 435336"/>
              <a:gd name="connsiteX204" fmla="*/ 1647240 w 1878130"/>
              <a:gd name="connsiteY204" fmla="*/ 296027 h 435336"/>
              <a:gd name="connsiteX205" fmla="*/ 1665901 w 1878130"/>
              <a:gd name="connsiteY205" fmla="*/ 268035 h 435336"/>
              <a:gd name="connsiteX206" fmla="*/ 1591256 w 1878130"/>
              <a:gd name="connsiteY206" fmla="*/ 258704 h 435336"/>
              <a:gd name="connsiteX207" fmla="*/ 1572595 w 1878130"/>
              <a:gd name="connsiteY207" fmla="*/ 286696 h 435336"/>
              <a:gd name="connsiteX208" fmla="*/ 1675232 w 1878130"/>
              <a:gd name="connsiteY208" fmla="*/ 296027 h 435336"/>
              <a:gd name="connsiteX209" fmla="*/ 1712554 w 1878130"/>
              <a:gd name="connsiteY209" fmla="*/ 240043 h 435336"/>
              <a:gd name="connsiteX210" fmla="*/ 1731215 w 1878130"/>
              <a:gd name="connsiteY210" fmla="*/ 221382 h 43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1878130" h="435336">
                <a:moveTo>
                  <a:pt x="518236" y="81423"/>
                </a:moveTo>
                <a:cubicBezTo>
                  <a:pt x="440481" y="84533"/>
                  <a:pt x="362637" y="85899"/>
                  <a:pt x="284971" y="90753"/>
                </a:cubicBezTo>
                <a:cubicBezTo>
                  <a:pt x="263021" y="92125"/>
                  <a:pt x="240803" y="94042"/>
                  <a:pt x="219656" y="100084"/>
                </a:cubicBezTo>
                <a:cubicBezTo>
                  <a:pt x="196881" y="106591"/>
                  <a:pt x="175848" y="118150"/>
                  <a:pt x="154342" y="128076"/>
                </a:cubicBezTo>
                <a:cubicBezTo>
                  <a:pt x="93768" y="156033"/>
                  <a:pt x="108104" y="148759"/>
                  <a:pt x="61036" y="184059"/>
                </a:cubicBezTo>
                <a:cubicBezTo>
                  <a:pt x="53920" y="194734"/>
                  <a:pt x="31011" y="223778"/>
                  <a:pt x="33044" y="240043"/>
                </a:cubicBezTo>
                <a:cubicBezTo>
                  <a:pt x="35428" y="259119"/>
                  <a:pt x="62131" y="312308"/>
                  <a:pt x="79697" y="324019"/>
                </a:cubicBezTo>
                <a:cubicBezTo>
                  <a:pt x="96064" y="334930"/>
                  <a:pt x="116880" y="336895"/>
                  <a:pt x="135681" y="342680"/>
                </a:cubicBezTo>
                <a:cubicBezTo>
                  <a:pt x="210613" y="365736"/>
                  <a:pt x="189777" y="359738"/>
                  <a:pt x="266309" y="370672"/>
                </a:cubicBezTo>
                <a:cubicBezTo>
                  <a:pt x="389119" y="365090"/>
                  <a:pt x="432243" y="385677"/>
                  <a:pt x="518236" y="342680"/>
                </a:cubicBezTo>
                <a:cubicBezTo>
                  <a:pt x="534457" y="334570"/>
                  <a:pt x="549338" y="324019"/>
                  <a:pt x="564889" y="314688"/>
                </a:cubicBezTo>
                <a:cubicBezTo>
                  <a:pt x="577330" y="296027"/>
                  <a:pt x="604688" y="280995"/>
                  <a:pt x="602211" y="258704"/>
                </a:cubicBezTo>
                <a:cubicBezTo>
                  <a:pt x="599101" y="230712"/>
                  <a:pt x="602506" y="201197"/>
                  <a:pt x="592881" y="174729"/>
                </a:cubicBezTo>
                <a:cubicBezTo>
                  <a:pt x="589049" y="164190"/>
                  <a:pt x="574625" y="161632"/>
                  <a:pt x="564889" y="156068"/>
                </a:cubicBezTo>
                <a:cubicBezTo>
                  <a:pt x="520216" y="130540"/>
                  <a:pt x="528269" y="137523"/>
                  <a:pt x="471583" y="128076"/>
                </a:cubicBezTo>
                <a:cubicBezTo>
                  <a:pt x="267403" y="140086"/>
                  <a:pt x="227198" y="119342"/>
                  <a:pt x="89028" y="165398"/>
                </a:cubicBezTo>
                <a:cubicBezTo>
                  <a:pt x="73139" y="170694"/>
                  <a:pt x="57356" y="176569"/>
                  <a:pt x="42375" y="184059"/>
                </a:cubicBezTo>
                <a:cubicBezTo>
                  <a:pt x="32345" y="189074"/>
                  <a:pt x="23714" y="196500"/>
                  <a:pt x="14383" y="202721"/>
                </a:cubicBezTo>
                <a:cubicBezTo>
                  <a:pt x="11273" y="215162"/>
                  <a:pt x="0" y="228256"/>
                  <a:pt x="5052" y="240043"/>
                </a:cubicBezTo>
                <a:cubicBezTo>
                  <a:pt x="14234" y="261469"/>
                  <a:pt x="72675" y="280155"/>
                  <a:pt x="89028" y="286696"/>
                </a:cubicBezTo>
                <a:cubicBezTo>
                  <a:pt x="225877" y="280476"/>
                  <a:pt x="363058" y="279411"/>
                  <a:pt x="499575" y="268035"/>
                </a:cubicBezTo>
                <a:cubicBezTo>
                  <a:pt x="513436" y="266880"/>
                  <a:pt x="525579" y="257459"/>
                  <a:pt x="536897" y="249374"/>
                </a:cubicBezTo>
                <a:cubicBezTo>
                  <a:pt x="547635" y="241704"/>
                  <a:pt x="555558" y="230713"/>
                  <a:pt x="564889" y="221382"/>
                </a:cubicBezTo>
                <a:cubicBezTo>
                  <a:pt x="561779" y="212051"/>
                  <a:pt x="563238" y="199534"/>
                  <a:pt x="555558" y="193390"/>
                </a:cubicBezTo>
                <a:cubicBezTo>
                  <a:pt x="545545" y="185379"/>
                  <a:pt x="531060" y="184059"/>
                  <a:pt x="518236" y="184059"/>
                </a:cubicBezTo>
                <a:cubicBezTo>
                  <a:pt x="446634" y="184059"/>
                  <a:pt x="375167" y="190280"/>
                  <a:pt x="303632" y="193390"/>
                </a:cubicBezTo>
                <a:cubicBezTo>
                  <a:pt x="265241" y="202988"/>
                  <a:pt x="202248" y="217854"/>
                  <a:pt x="163673" y="230713"/>
                </a:cubicBezTo>
                <a:cubicBezTo>
                  <a:pt x="147783" y="236010"/>
                  <a:pt x="132570" y="243154"/>
                  <a:pt x="117019" y="249374"/>
                </a:cubicBezTo>
                <a:cubicBezTo>
                  <a:pt x="110799" y="258705"/>
                  <a:pt x="96159" y="266370"/>
                  <a:pt x="98358" y="277366"/>
                </a:cubicBezTo>
                <a:cubicBezTo>
                  <a:pt x="100557" y="288362"/>
                  <a:pt x="115850" y="292090"/>
                  <a:pt x="126350" y="296027"/>
                </a:cubicBezTo>
                <a:cubicBezTo>
                  <a:pt x="147719" y="304040"/>
                  <a:pt x="236123" y="313247"/>
                  <a:pt x="247648" y="314688"/>
                </a:cubicBezTo>
                <a:cubicBezTo>
                  <a:pt x="373587" y="312219"/>
                  <a:pt x="630309" y="342644"/>
                  <a:pt x="798154" y="286696"/>
                </a:cubicBezTo>
                <a:cubicBezTo>
                  <a:pt x="831619" y="275541"/>
                  <a:pt x="868492" y="256192"/>
                  <a:pt x="900791" y="240043"/>
                </a:cubicBezTo>
                <a:cubicBezTo>
                  <a:pt x="907011" y="227602"/>
                  <a:pt x="919452" y="216630"/>
                  <a:pt x="919452" y="202721"/>
                </a:cubicBezTo>
                <a:cubicBezTo>
                  <a:pt x="919452" y="193924"/>
                  <a:pt x="908659" y="187993"/>
                  <a:pt x="900791" y="184059"/>
                </a:cubicBezTo>
                <a:cubicBezTo>
                  <a:pt x="883197" y="175262"/>
                  <a:pt x="805738" y="166481"/>
                  <a:pt x="798154" y="165398"/>
                </a:cubicBezTo>
                <a:cubicBezTo>
                  <a:pt x="659604" y="172326"/>
                  <a:pt x="637027" y="162984"/>
                  <a:pt x="527566" y="193390"/>
                </a:cubicBezTo>
                <a:cubicBezTo>
                  <a:pt x="475476" y="207859"/>
                  <a:pt x="438719" y="218038"/>
                  <a:pt x="396938" y="249374"/>
                </a:cubicBezTo>
                <a:cubicBezTo>
                  <a:pt x="386382" y="257291"/>
                  <a:pt x="378277" y="268035"/>
                  <a:pt x="368946" y="277366"/>
                </a:cubicBezTo>
                <a:cubicBezTo>
                  <a:pt x="375166" y="305358"/>
                  <a:pt x="372854" y="336753"/>
                  <a:pt x="387607" y="361341"/>
                </a:cubicBezTo>
                <a:cubicBezTo>
                  <a:pt x="394205" y="372337"/>
                  <a:pt x="412647" y="366987"/>
                  <a:pt x="424930" y="370672"/>
                </a:cubicBezTo>
                <a:cubicBezTo>
                  <a:pt x="443771" y="376324"/>
                  <a:pt x="462252" y="383113"/>
                  <a:pt x="480913" y="389333"/>
                </a:cubicBezTo>
                <a:cubicBezTo>
                  <a:pt x="595991" y="380002"/>
                  <a:pt x="711620" y="375961"/>
                  <a:pt x="826146" y="361341"/>
                </a:cubicBezTo>
                <a:cubicBezTo>
                  <a:pt x="858356" y="357229"/>
                  <a:pt x="889303" y="345409"/>
                  <a:pt x="919452" y="333349"/>
                </a:cubicBezTo>
                <a:cubicBezTo>
                  <a:pt x="960586" y="316895"/>
                  <a:pt x="1030413" y="280037"/>
                  <a:pt x="1068742" y="249374"/>
                </a:cubicBezTo>
                <a:cubicBezTo>
                  <a:pt x="1082481" y="238383"/>
                  <a:pt x="1093623" y="224492"/>
                  <a:pt x="1106064" y="212051"/>
                </a:cubicBezTo>
                <a:cubicBezTo>
                  <a:pt x="1102954" y="187169"/>
                  <a:pt x="1105303" y="160972"/>
                  <a:pt x="1096734" y="137406"/>
                </a:cubicBezTo>
                <a:cubicBezTo>
                  <a:pt x="1090354" y="119861"/>
                  <a:pt x="1032729" y="84223"/>
                  <a:pt x="1022089" y="81423"/>
                </a:cubicBezTo>
                <a:cubicBezTo>
                  <a:pt x="979552" y="70229"/>
                  <a:pt x="891460" y="62762"/>
                  <a:pt x="891460" y="62762"/>
                </a:cubicBezTo>
                <a:cubicBezTo>
                  <a:pt x="844807" y="65872"/>
                  <a:pt x="797432" y="63343"/>
                  <a:pt x="751501" y="72092"/>
                </a:cubicBezTo>
                <a:cubicBezTo>
                  <a:pt x="731005" y="75996"/>
                  <a:pt x="713833" y="90093"/>
                  <a:pt x="695517" y="100084"/>
                </a:cubicBezTo>
                <a:cubicBezTo>
                  <a:pt x="667504" y="115364"/>
                  <a:pt x="639892" y="129441"/>
                  <a:pt x="620873" y="156068"/>
                </a:cubicBezTo>
                <a:cubicBezTo>
                  <a:pt x="612788" y="167386"/>
                  <a:pt x="608432" y="180949"/>
                  <a:pt x="602211" y="193390"/>
                </a:cubicBezTo>
                <a:cubicBezTo>
                  <a:pt x="611542" y="215161"/>
                  <a:pt x="616271" y="239548"/>
                  <a:pt x="630203" y="258704"/>
                </a:cubicBezTo>
                <a:cubicBezTo>
                  <a:pt x="658794" y="298017"/>
                  <a:pt x="698346" y="304376"/>
                  <a:pt x="742171" y="314688"/>
                </a:cubicBezTo>
                <a:cubicBezTo>
                  <a:pt x="773046" y="321953"/>
                  <a:pt x="804375" y="327129"/>
                  <a:pt x="835477" y="333349"/>
                </a:cubicBezTo>
                <a:cubicBezTo>
                  <a:pt x="935003" y="330239"/>
                  <a:pt x="1034734" y="331113"/>
                  <a:pt x="1134056" y="324019"/>
                </a:cubicBezTo>
                <a:cubicBezTo>
                  <a:pt x="1165693" y="321759"/>
                  <a:pt x="1196399" y="312238"/>
                  <a:pt x="1227362" y="305357"/>
                </a:cubicBezTo>
                <a:cubicBezTo>
                  <a:pt x="1281710" y="293280"/>
                  <a:pt x="1314659" y="283081"/>
                  <a:pt x="1367322" y="268035"/>
                </a:cubicBezTo>
                <a:cubicBezTo>
                  <a:pt x="1382873" y="258704"/>
                  <a:pt x="1401151" y="252867"/>
                  <a:pt x="1413975" y="240043"/>
                </a:cubicBezTo>
                <a:cubicBezTo>
                  <a:pt x="1443712" y="210305"/>
                  <a:pt x="1400178" y="176256"/>
                  <a:pt x="1376652" y="165398"/>
                </a:cubicBezTo>
                <a:cubicBezTo>
                  <a:pt x="1353885" y="154890"/>
                  <a:pt x="1326945" y="158693"/>
                  <a:pt x="1302007" y="156068"/>
                </a:cubicBezTo>
                <a:cubicBezTo>
                  <a:pt x="1217866" y="147211"/>
                  <a:pt x="1154889" y="143560"/>
                  <a:pt x="1068742" y="137406"/>
                </a:cubicBezTo>
                <a:lnTo>
                  <a:pt x="546228" y="156068"/>
                </a:lnTo>
                <a:cubicBezTo>
                  <a:pt x="536405" y="156567"/>
                  <a:pt x="518236" y="155563"/>
                  <a:pt x="518236" y="165398"/>
                </a:cubicBezTo>
                <a:cubicBezTo>
                  <a:pt x="518236" y="180949"/>
                  <a:pt x="533289" y="194095"/>
                  <a:pt x="546228" y="202721"/>
                </a:cubicBezTo>
                <a:cubicBezTo>
                  <a:pt x="579308" y="224775"/>
                  <a:pt x="653710" y="227104"/>
                  <a:pt x="686187" y="230713"/>
                </a:cubicBezTo>
                <a:cubicBezTo>
                  <a:pt x="956775" y="227603"/>
                  <a:pt x="1227491" y="230298"/>
                  <a:pt x="1497950" y="221382"/>
                </a:cubicBezTo>
                <a:cubicBezTo>
                  <a:pt x="1536811" y="220101"/>
                  <a:pt x="1536008" y="200517"/>
                  <a:pt x="1544603" y="174729"/>
                </a:cubicBezTo>
                <a:cubicBezTo>
                  <a:pt x="1532162" y="168509"/>
                  <a:pt x="1520603" y="160065"/>
                  <a:pt x="1507281" y="156068"/>
                </a:cubicBezTo>
                <a:cubicBezTo>
                  <a:pt x="1488062" y="150302"/>
                  <a:pt x="1388558" y="138894"/>
                  <a:pt x="1376652" y="137406"/>
                </a:cubicBezTo>
                <a:lnTo>
                  <a:pt x="1022089" y="156068"/>
                </a:lnTo>
                <a:cubicBezTo>
                  <a:pt x="1003214" y="157355"/>
                  <a:pt x="984053" y="159416"/>
                  <a:pt x="966105" y="165398"/>
                </a:cubicBezTo>
                <a:cubicBezTo>
                  <a:pt x="955466" y="168944"/>
                  <a:pt x="947444" y="177839"/>
                  <a:pt x="938113" y="184059"/>
                </a:cubicBezTo>
                <a:cubicBezTo>
                  <a:pt x="944334" y="193390"/>
                  <a:pt x="947038" y="206487"/>
                  <a:pt x="956775" y="212051"/>
                </a:cubicBezTo>
                <a:cubicBezTo>
                  <a:pt x="970544" y="219919"/>
                  <a:pt x="987569" y="221382"/>
                  <a:pt x="1003428" y="221382"/>
                </a:cubicBezTo>
                <a:cubicBezTo>
                  <a:pt x="1106112" y="221382"/>
                  <a:pt x="1208701" y="215161"/>
                  <a:pt x="1311338" y="212051"/>
                </a:cubicBezTo>
                <a:cubicBezTo>
                  <a:pt x="1376868" y="205498"/>
                  <a:pt x="1418052" y="205929"/>
                  <a:pt x="1479289" y="184059"/>
                </a:cubicBezTo>
                <a:cubicBezTo>
                  <a:pt x="1636684" y="127847"/>
                  <a:pt x="1459752" y="174949"/>
                  <a:pt x="1572595" y="146737"/>
                </a:cubicBezTo>
                <a:cubicBezTo>
                  <a:pt x="1560154" y="137406"/>
                  <a:pt x="1550787" y="119815"/>
                  <a:pt x="1535273" y="118745"/>
                </a:cubicBezTo>
                <a:cubicBezTo>
                  <a:pt x="1440870" y="112235"/>
                  <a:pt x="1323288" y="114762"/>
                  <a:pt x="1227362" y="146737"/>
                </a:cubicBezTo>
                <a:cubicBezTo>
                  <a:pt x="1062156" y="201806"/>
                  <a:pt x="1232726" y="157060"/>
                  <a:pt x="1124726" y="184059"/>
                </a:cubicBezTo>
                <a:cubicBezTo>
                  <a:pt x="1118505" y="190280"/>
                  <a:pt x="1106064" y="193924"/>
                  <a:pt x="1106064" y="202721"/>
                </a:cubicBezTo>
                <a:cubicBezTo>
                  <a:pt x="1106064" y="234939"/>
                  <a:pt x="1143321" y="235361"/>
                  <a:pt x="1162048" y="240043"/>
                </a:cubicBezTo>
                <a:lnTo>
                  <a:pt x="1581926" y="221382"/>
                </a:lnTo>
                <a:cubicBezTo>
                  <a:pt x="1594726" y="220598"/>
                  <a:pt x="1607461" y="217103"/>
                  <a:pt x="1619248" y="212051"/>
                </a:cubicBezTo>
                <a:cubicBezTo>
                  <a:pt x="1629555" y="207634"/>
                  <a:pt x="1637909" y="199610"/>
                  <a:pt x="1647240" y="193390"/>
                </a:cubicBezTo>
                <a:cubicBezTo>
                  <a:pt x="1637909" y="187170"/>
                  <a:pt x="1630416" y="175744"/>
                  <a:pt x="1619248" y="174729"/>
                </a:cubicBezTo>
                <a:cubicBezTo>
                  <a:pt x="1576588" y="170851"/>
                  <a:pt x="1527988" y="188405"/>
                  <a:pt x="1488619" y="202721"/>
                </a:cubicBezTo>
                <a:cubicBezTo>
                  <a:pt x="1472879" y="208445"/>
                  <a:pt x="1456607" y="213248"/>
                  <a:pt x="1441966" y="221382"/>
                </a:cubicBezTo>
                <a:cubicBezTo>
                  <a:pt x="1428372" y="228934"/>
                  <a:pt x="1417298" y="240335"/>
                  <a:pt x="1404644" y="249374"/>
                </a:cubicBezTo>
                <a:cubicBezTo>
                  <a:pt x="1395519" y="255892"/>
                  <a:pt x="1385983" y="261815"/>
                  <a:pt x="1376652" y="268035"/>
                </a:cubicBezTo>
                <a:cubicBezTo>
                  <a:pt x="1379762" y="283586"/>
                  <a:pt x="1377186" y="301493"/>
                  <a:pt x="1385983" y="314688"/>
                </a:cubicBezTo>
                <a:cubicBezTo>
                  <a:pt x="1391439" y="322872"/>
                  <a:pt x="1404147" y="324412"/>
                  <a:pt x="1413975" y="324019"/>
                </a:cubicBezTo>
                <a:cubicBezTo>
                  <a:pt x="1482627" y="321273"/>
                  <a:pt x="1550824" y="311578"/>
                  <a:pt x="1619248" y="305357"/>
                </a:cubicBezTo>
                <a:cubicBezTo>
                  <a:pt x="1662791" y="286696"/>
                  <a:pt x="1707505" y="270560"/>
                  <a:pt x="1749877" y="249374"/>
                </a:cubicBezTo>
                <a:cubicBezTo>
                  <a:pt x="1768538" y="240043"/>
                  <a:pt x="1788500" y="232955"/>
                  <a:pt x="1805860" y="221382"/>
                </a:cubicBezTo>
                <a:cubicBezTo>
                  <a:pt x="1816839" y="214062"/>
                  <a:pt x="1823715" y="201838"/>
                  <a:pt x="1833852" y="193390"/>
                </a:cubicBezTo>
                <a:cubicBezTo>
                  <a:pt x="1842467" y="186211"/>
                  <a:pt x="1852513" y="180949"/>
                  <a:pt x="1861844" y="174729"/>
                </a:cubicBezTo>
                <a:cubicBezTo>
                  <a:pt x="1864954" y="165398"/>
                  <a:pt x="1878130" y="153692"/>
                  <a:pt x="1871175" y="146737"/>
                </a:cubicBezTo>
                <a:cubicBezTo>
                  <a:pt x="1835978" y="111540"/>
                  <a:pt x="1727570" y="135377"/>
                  <a:pt x="1703224" y="137406"/>
                </a:cubicBezTo>
                <a:cubicBezTo>
                  <a:pt x="1634899" y="156928"/>
                  <a:pt x="1638045" y="153056"/>
                  <a:pt x="1572595" y="184059"/>
                </a:cubicBezTo>
                <a:cubicBezTo>
                  <a:pt x="1534884" y="201922"/>
                  <a:pt x="1490134" y="210537"/>
                  <a:pt x="1460628" y="240043"/>
                </a:cubicBezTo>
                <a:cubicBezTo>
                  <a:pt x="1421640" y="279031"/>
                  <a:pt x="1440553" y="257479"/>
                  <a:pt x="1404644" y="305357"/>
                </a:cubicBezTo>
                <a:cubicBezTo>
                  <a:pt x="1420195" y="311578"/>
                  <a:pt x="1434548" y="324019"/>
                  <a:pt x="1451297" y="324019"/>
                </a:cubicBezTo>
                <a:cubicBezTo>
                  <a:pt x="1520004" y="324019"/>
                  <a:pt x="1588934" y="317435"/>
                  <a:pt x="1656571" y="305357"/>
                </a:cubicBezTo>
                <a:cubicBezTo>
                  <a:pt x="1677110" y="301689"/>
                  <a:pt x="1694238" y="287357"/>
                  <a:pt x="1712554" y="277366"/>
                </a:cubicBezTo>
                <a:cubicBezTo>
                  <a:pt x="1741264" y="261706"/>
                  <a:pt x="1771519" y="242820"/>
                  <a:pt x="1796530" y="221382"/>
                </a:cubicBezTo>
                <a:cubicBezTo>
                  <a:pt x="1806549" y="212794"/>
                  <a:pt x="1815191" y="202721"/>
                  <a:pt x="1824522" y="193390"/>
                </a:cubicBezTo>
                <a:cubicBezTo>
                  <a:pt x="1815191" y="165398"/>
                  <a:pt x="1812371" y="134308"/>
                  <a:pt x="1796530" y="109415"/>
                </a:cubicBezTo>
                <a:cubicBezTo>
                  <a:pt x="1789062" y="97680"/>
                  <a:pt x="1773117" y="90753"/>
                  <a:pt x="1759207" y="90753"/>
                </a:cubicBezTo>
                <a:cubicBezTo>
                  <a:pt x="1662590" y="90753"/>
                  <a:pt x="1566374" y="103194"/>
                  <a:pt x="1469958" y="109415"/>
                </a:cubicBezTo>
                <a:cubicBezTo>
                  <a:pt x="1445076" y="118745"/>
                  <a:pt x="1419986" y="127537"/>
                  <a:pt x="1395313" y="137406"/>
                </a:cubicBezTo>
                <a:cubicBezTo>
                  <a:pt x="1357507" y="152528"/>
                  <a:pt x="1316486" y="168535"/>
                  <a:pt x="1283346" y="193390"/>
                </a:cubicBezTo>
                <a:cubicBezTo>
                  <a:pt x="1272790" y="201307"/>
                  <a:pt x="1264685" y="212051"/>
                  <a:pt x="1255354" y="221382"/>
                </a:cubicBezTo>
                <a:cubicBezTo>
                  <a:pt x="1252244" y="230713"/>
                  <a:pt x="1244633" y="239638"/>
                  <a:pt x="1246024" y="249374"/>
                </a:cubicBezTo>
                <a:cubicBezTo>
                  <a:pt x="1252841" y="297093"/>
                  <a:pt x="1272637" y="288286"/>
                  <a:pt x="1311338" y="296027"/>
                </a:cubicBezTo>
                <a:cubicBezTo>
                  <a:pt x="1398424" y="289807"/>
                  <a:pt x="1486165" y="289713"/>
                  <a:pt x="1572595" y="277366"/>
                </a:cubicBezTo>
                <a:cubicBezTo>
                  <a:pt x="1596043" y="274016"/>
                  <a:pt x="1616403" y="259300"/>
                  <a:pt x="1637909" y="249374"/>
                </a:cubicBezTo>
                <a:cubicBezTo>
                  <a:pt x="1690059" y="225305"/>
                  <a:pt x="1693435" y="221657"/>
                  <a:pt x="1740546" y="193390"/>
                </a:cubicBezTo>
                <a:cubicBezTo>
                  <a:pt x="1743656" y="184059"/>
                  <a:pt x="1752703" y="174819"/>
                  <a:pt x="1749877" y="165398"/>
                </a:cubicBezTo>
                <a:cubicBezTo>
                  <a:pt x="1742672" y="141380"/>
                  <a:pt x="1731296" y="116743"/>
                  <a:pt x="1712554" y="100084"/>
                </a:cubicBezTo>
                <a:cubicBezTo>
                  <a:pt x="1700701" y="89548"/>
                  <a:pt x="1681354" y="94319"/>
                  <a:pt x="1665901" y="90753"/>
                </a:cubicBezTo>
                <a:cubicBezTo>
                  <a:pt x="1640910" y="84986"/>
                  <a:pt x="1616138" y="78312"/>
                  <a:pt x="1591256" y="72092"/>
                </a:cubicBezTo>
                <a:cubicBezTo>
                  <a:pt x="1545636" y="72892"/>
                  <a:pt x="1131686" y="51498"/>
                  <a:pt x="956775" y="100084"/>
                </a:cubicBezTo>
                <a:cubicBezTo>
                  <a:pt x="931671" y="107057"/>
                  <a:pt x="881527" y="133043"/>
                  <a:pt x="854138" y="146737"/>
                </a:cubicBezTo>
                <a:cubicBezTo>
                  <a:pt x="966776" y="259375"/>
                  <a:pt x="898844" y="214112"/>
                  <a:pt x="1199371" y="184059"/>
                </a:cubicBezTo>
                <a:cubicBezTo>
                  <a:pt x="1256436" y="178353"/>
                  <a:pt x="1367322" y="146737"/>
                  <a:pt x="1367322" y="146737"/>
                </a:cubicBezTo>
                <a:cubicBezTo>
                  <a:pt x="1385983" y="137406"/>
                  <a:pt x="1404311" y="127379"/>
                  <a:pt x="1423305" y="118745"/>
                </a:cubicBezTo>
                <a:cubicBezTo>
                  <a:pt x="1438553" y="111814"/>
                  <a:pt x="1457091" y="110806"/>
                  <a:pt x="1469958" y="100084"/>
                </a:cubicBezTo>
                <a:cubicBezTo>
                  <a:pt x="1477514" y="93788"/>
                  <a:pt x="1476179" y="81423"/>
                  <a:pt x="1479289" y="72092"/>
                </a:cubicBezTo>
                <a:cubicBezTo>
                  <a:pt x="1408410" y="1213"/>
                  <a:pt x="1447881" y="26875"/>
                  <a:pt x="1255354" y="53431"/>
                </a:cubicBezTo>
                <a:cubicBezTo>
                  <a:pt x="1229030" y="57062"/>
                  <a:pt x="1205768" y="72579"/>
                  <a:pt x="1180709" y="81423"/>
                </a:cubicBezTo>
                <a:cubicBezTo>
                  <a:pt x="1144245" y="94293"/>
                  <a:pt x="1058868" y="120243"/>
                  <a:pt x="1022089" y="137406"/>
                </a:cubicBezTo>
                <a:cubicBezTo>
                  <a:pt x="989810" y="152469"/>
                  <a:pt x="947974" y="178274"/>
                  <a:pt x="919452" y="202721"/>
                </a:cubicBezTo>
                <a:cubicBezTo>
                  <a:pt x="909433" y="211309"/>
                  <a:pt x="900791" y="221382"/>
                  <a:pt x="891460" y="230713"/>
                </a:cubicBezTo>
                <a:cubicBezTo>
                  <a:pt x="900791" y="243154"/>
                  <a:pt x="904449" y="263943"/>
                  <a:pt x="919452" y="268035"/>
                </a:cubicBezTo>
                <a:cubicBezTo>
                  <a:pt x="943644" y="274633"/>
                  <a:pt x="969664" y="264342"/>
                  <a:pt x="994097" y="258704"/>
                </a:cubicBezTo>
                <a:cubicBezTo>
                  <a:pt x="1038612" y="248431"/>
                  <a:pt x="1046936" y="232285"/>
                  <a:pt x="1087403" y="212051"/>
                </a:cubicBezTo>
                <a:cubicBezTo>
                  <a:pt x="1172933" y="169286"/>
                  <a:pt x="1097966" y="220457"/>
                  <a:pt x="1171379" y="165398"/>
                </a:cubicBezTo>
                <a:cubicBezTo>
                  <a:pt x="1177599" y="149847"/>
                  <a:pt x="1197530" y="133726"/>
                  <a:pt x="1190040" y="118745"/>
                </a:cubicBezTo>
                <a:cubicBezTo>
                  <a:pt x="1176784" y="92233"/>
                  <a:pt x="1100549" y="85169"/>
                  <a:pt x="1078073" y="81423"/>
                </a:cubicBezTo>
                <a:cubicBezTo>
                  <a:pt x="922563" y="84533"/>
                  <a:pt x="766876" y="82718"/>
                  <a:pt x="611542" y="90753"/>
                </a:cubicBezTo>
                <a:cubicBezTo>
                  <a:pt x="559103" y="93465"/>
                  <a:pt x="535597" y="112959"/>
                  <a:pt x="490244" y="128076"/>
                </a:cubicBezTo>
                <a:cubicBezTo>
                  <a:pt x="478079" y="132131"/>
                  <a:pt x="465363" y="134296"/>
                  <a:pt x="452922" y="137406"/>
                </a:cubicBezTo>
                <a:cubicBezTo>
                  <a:pt x="449812" y="146737"/>
                  <a:pt x="439193" y="156601"/>
                  <a:pt x="443591" y="165398"/>
                </a:cubicBezTo>
                <a:cubicBezTo>
                  <a:pt x="447989" y="174195"/>
                  <a:pt x="462126" y="172027"/>
                  <a:pt x="471583" y="174729"/>
                </a:cubicBezTo>
                <a:cubicBezTo>
                  <a:pt x="483913" y="178252"/>
                  <a:pt x="496464" y="180949"/>
                  <a:pt x="508905" y="184059"/>
                </a:cubicBezTo>
                <a:cubicBezTo>
                  <a:pt x="611542" y="180949"/>
                  <a:pt x="714434" y="182604"/>
                  <a:pt x="816815" y="174729"/>
                </a:cubicBezTo>
                <a:cubicBezTo>
                  <a:pt x="836428" y="173220"/>
                  <a:pt x="853958" y="161720"/>
                  <a:pt x="872799" y="156068"/>
                </a:cubicBezTo>
                <a:cubicBezTo>
                  <a:pt x="989897" y="120939"/>
                  <a:pt x="844092" y="168749"/>
                  <a:pt x="938113" y="137406"/>
                </a:cubicBezTo>
                <a:cubicBezTo>
                  <a:pt x="800707" y="0"/>
                  <a:pt x="916598" y="102435"/>
                  <a:pt x="443591" y="118745"/>
                </a:cubicBezTo>
                <a:cubicBezTo>
                  <a:pt x="397095" y="120348"/>
                  <a:pt x="338452" y="133152"/>
                  <a:pt x="294301" y="146737"/>
                </a:cubicBezTo>
                <a:cubicBezTo>
                  <a:pt x="278293" y="151663"/>
                  <a:pt x="263330" y="159517"/>
                  <a:pt x="247648" y="165398"/>
                </a:cubicBezTo>
                <a:cubicBezTo>
                  <a:pt x="238439" y="168851"/>
                  <a:pt x="228987" y="171619"/>
                  <a:pt x="219656" y="174729"/>
                </a:cubicBezTo>
                <a:cubicBezTo>
                  <a:pt x="216546" y="184060"/>
                  <a:pt x="203371" y="195766"/>
                  <a:pt x="210326" y="202721"/>
                </a:cubicBezTo>
                <a:cubicBezTo>
                  <a:pt x="221540" y="213935"/>
                  <a:pt x="241498" y="208611"/>
                  <a:pt x="256979" y="212051"/>
                </a:cubicBezTo>
                <a:cubicBezTo>
                  <a:pt x="269497" y="214833"/>
                  <a:pt x="281860" y="218272"/>
                  <a:pt x="294301" y="221382"/>
                </a:cubicBezTo>
                <a:cubicBezTo>
                  <a:pt x="446701" y="215162"/>
                  <a:pt x="599731" y="217898"/>
                  <a:pt x="751501" y="202721"/>
                </a:cubicBezTo>
                <a:cubicBezTo>
                  <a:pt x="761288" y="201742"/>
                  <a:pt x="766288" y="182913"/>
                  <a:pt x="760832" y="174729"/>
                </a:cubicBezTo>
                <a:cubicBezTo>
                  <a:pt x="750772" y="159639"/>
                  <a:pt x="731017" y="153472"/>
                  <a:pt x="714179" y="146737"/>
                </a:cubicBezTo>
                <a:cubicBezTo>
                  <a:pt x="699015" y="140671"/>
                  <a:pt x="609651" y="129139"/>
                  <a:pt x="602211" y="128076"/>
                </a:cubicBezTo>
                <a:cubicBezTo>
                  <a:pt x="446701" y="131186"/>
                  <a:pt x="290974" y="128616"/>
                  <a:pt x="135681" y="137406"/>
                </a:cubicBezTo>
                <a:cubicBezTo>
                  <a:pt x="80934" y="140505"/>
                  <a:pt x="120154" y="196524"/>
                  <a:pt x="135681" y="212051"/>
                </a:cubicBezTo>
                <a:cubicBezTo>
                  <a:pt x="144749" y="221119"/>
                  <a:pt x="160837" y="217327"/>
                  <a:pt x="173003" y="221382"/>
                </a:cubicBezTo>
                <a:cubicBezTo>
                  <a:pt x="188892" y="226679"/>
                  <a:pt x="204105" y="233823"/>
                  <a:pt x="219656" y="240043"/>
                </a:cubicBezTo>
                <a:cubicBezTo>
                  <a:pt x="340954" y="236933"/>
                  <a:pt x="463777" y="250136"/>
                  <a:pt x="583550" y="230713"/>
                </a:cubicBezTo>
                <a:cubicBezTo>
                  <a:pt x="600083" y="228032"/>
                  <a:pt x="576732" y="195902"/>
                  <a:pt x="564889" y="184059"/>
                </a:cubicBezTo>
                <a:cubicBezTo>
                  <a:pt x="555821" y="174991"/>
                  <a:pt x="540007" y="177839"/>
                  <a:pt x="527566" y="174729"/>
                </a:cubicBezTo>
                <a:cubicBezTo>
                  <a:pt x="428040" y="180949"/>
                  <a:pt x="328187" y="183216"/>
                  <a:pt x="228987" y="193390"/>
                </a:cubicBezTo>
                <a:cubicBezTo>
                  <a:pt x="191621" y="197222"/>
                  <a:pt x="146736" y="216269"/>
                  <a:pt x="117019" y="240043"/>
                </a:cubicBezTo>
                <a:cubicBezTo>
                  <a:pt x="99846" y="253781"/>
                  <a:pt x="70366" y="286696"/>
                  <a:pt x="70366" y="286696"/>
                </a:cubicBezTo>
                <a:cubicBezTo>
                  <a:pt x="79697" y="302247"/>
                  <a:pt x="84710" y="321407"/>
                  <a:pt x="98358" y="333349"/>
                </a:cubicBezTo>
                <a:cubicBezTo>
                  <a:pt x="110963" y="344378"/>
                  <a:pt x="129121" y="346714"/>
                  <a:pt x="145011" y="352011"/>
                </a:cubicBezTo>
                <a:cubicBezTo>
                  <a:pt x="220914" y="377312"/>
                  <a:pt x="214668" y="371106"/>
                  <a:pt x="303632" y="380002"/>
                </a:cubicBezTo>
                <a:cubicBezTo>
                  <a:pt x="558842" y="371047"/>
                  <a:pt x="711660" y="398091"/>
                  <a:pt x="919452" y="342680"/>
                </a:cubicBezTo>
                <a:cubicBezTo>
                  <a:pt x="938459" y="337612"/>
                  <a:pt x="956775" y="330239"/>
                  <a:pt x="975436" y="324019"/>
                </a:cubicBezTo>
                <a:cubicBezTo>
                  <a:pt x="984767" y="317798"/>
                  <a:pt x="1003428" y="316571"/>
                  <a:pt x="1003428" y="305357"/>
                </a:cubicBezTo>
                <a:cubicBezTo>
                  <a:pt x="1003428" y="266698"/>
                  <a:pt x="961094" y="264449"/>
                  <a:pt x="938113" y="258704"/>
                </a:cubicBezTo>
                <a:cubicBezTo>
                  <a:pt x="879019" y="261814"/>
                  <a:pt x="819586" y="260984"/>
                  <a:pt x="760832" y="268035"/>
                </a:cubicBezTo>
                <a:cubicBezTo>
                  <a:pt x="743719" y="270089"/>
                  <a:pt x="676486" y="298041"/>
                  <a:pt x="658195" y="305357"/>
                </a:cubicBezTo>
                <a:cubicBezTo>
                  <a:pt x="646196" y="317357"/>
                  <a:pt x="618739" y="338414"/>
                  <a:pt x="630203" y="361341"/>
                </a:cubicBezTo>
                <a:cubicBezTo>
                  <a:pt x="636424" y="373782"/>
                  <a:pt x="654815" y="374353"/>
                  <a:pt x="667526" y="380002"/>
                </a:cubicBezTo>
                <a:cubicBezTo>
                  <a:pt x="682831" y="386804"/>
                  <a:pt x="697930" y="394602"/>
                  <a:pt x="714179" y="398664"/>
                </a:cubicBezTo>
                <a:cubicBezTo>
                  <a:pt x="727046" y="401881"/>
                  <a:pt x="845773" y="416279"/>
                  <a:pt x="854138" y="417325"/>
                </a:cubicBezTo>
                <a:cubicBezTo>
                  <a:pt x="900933" y="414572"/>
                  <a:pt x="1118431" y="435336"/>
                  <a:pt x="1218032" y="380002"/>
                </a:cubicBezTo>
                <a:cubicBezTo>
                  <a:pt x="1231626" y="372450"/>
                  <a:pt x="1242913" y="361341"/>
                  <a:pt x="1255354" y="352011"/>
                </a:cubicBezTo>
                <a:cubicBezTo>
                  <a:pt x="1258464" y="339570"/>
                  <a:pt x="1271047" y="325822"/>
                  <a:pt x="1264685" y="314688"/>
                </a:cubicBezTo>
                <a:cubicBezTo>
                  <a:pt x="1236891" y="266048"/>
                  <a:pt x="1157377" y="292762"/>
                  <a:pt x="1124726" y="296027"/>
                </a:cubicBezTo>
                <a:cubicBezTo>
                  <a:pt x="1118505" y="302247"/>
                  <a:pt x="1109998" y="306820"/>
                  <a:pt x="1106064" y="314688"/>
                </a:cubicBezTo>
                <a:cubicBezTo>
                  <a:pt x="1100329" y="326158"/>
                  <a:pt x="1090999" y="340541"/>
                  <a:pt x="1096734" y="352011"/>
                </a:cubicBezTo>
                <a:cubicBezTo>
                  <a:pt x="1103705" y="365953"/>
                  <a:pt x="1159120" y="376938"/>
                  <a:pt x="1171379" y="380002"/>
                </a:cubicBezTo>
                <a:cubicBezTo>
                  <a:pt x="1255354" y="376892"/>
                  <a:pt x="1340117" y="382556"/>
                  <a:pt x="1423305" y="370672"/>
                </a:cubicBezTo>
                <a:cubicBezTo>
                  <a:pt x="1450844" y="366738"/>
                  <a:pt x="1497950" y="333349"/>
                  <a:pt x="1497950" y="333349"/>
                </a:cubicBezTo>
                <a:cubicBezTo>
                  <a:pt x="1507281" y="317798"/>
                  <a:pt x="1525942" y="304831"/>
                  <a:pt x="1525942" y="286696"/>
                </a:cubicBezTo>
                <a:cubicBezTo>
                  <a:pt x="1525942" y="220034"/>
                  <a:pt x="1503040" y="221476"/>
                  <a:pt x="1460628" y="212051"/>
                </a:cubicBezTo>
                <a:cubicBezTo>
                  <a:pt x="1445147" y="208611"/>
                  <a:pt x="1429526" y="205831"/>
                  <a:pt x="1413975" y="202721"/>
                </a:cubicBezTo>
                <a:cubicBezTo>
                  <a:pt x="1376652" y="205831"/>
                  <a:pt x="1339203" y="207675"/>
                  <a:pt x="1302007" y="212051"/>
                </a:cubicBezTo>
                <a:cubicBezTo>
                  <a:pt x="1271130" y="215683"/>
                  <a:pt x="1243740" y="221680"/>
                  <a:pt x="1218032" y="240043"/>
                </a:cubicBezTo>
                <a:cubicBezTo>
                  <a:pt x="1207294" y="247713"/>
                  <a:pt x="1199371" y="258704"/>
                  <a:pt x="1190040" y="268035"/>
                </a:cubicBezTo>
                <a:cubicBezTo>
                  <a:pt x="1196260" y="292917"/>
                  <a:pt x="1188998" y="326261"/>
                  <a:pt x="1208701" y="342680"/>
                </a:cubicBezTo>
                <a:cubicBezTo>
                  <a:pt x="1218207" y="350601"/>
                  <a:pt x="1343667" y="367293"/>
                  <a:pt x="1367322" y="370672"/>
                </a:cubicBezTo>
                <a:cubicBezTo>
                  <a:pt x="1423306" y="364452"/>
                  <a:pt x="1479778" y="361662"/>
                  <a:pt x="1535273" y="352011"/>
                </a:cubicBezTo>
                <a:cubicBezTo>
                  <a:pt x="1551774" y="349141"/>
                  <a:pt x="1566621" y="340152"/>
                  <a:pt x="1581926" y="333349"/>
                </a:cubicBezTo>
                <a:cubicBezTo>
                  <a:pt x="1617441" y="317564"/>
                  <a:pt x="1617218" y="316041"/>
                  <a:pt x="1647240" y="296027"/>
                </a:cubicBezTo>
                <a:cubicBezTo>
                  <a:pt x="1653460" y="286696"/>
                  <a:pt x="1668100" y="279031"/>
                  <a:pt x="1665901" y="268035"/>
                </a:cubicBezTo>
                <a:cubicBezTo>
                  <a:pt x="1659036" y="233713"/>
                  <a:pt x="1600366" y="256882"/>
                  <a:pt x="1591256" y="258704"/>
                </a:cubicBezTo>
                <a:cubicBezTo>
                  <a:pt x="1585036" y="268035"/>
                  <a:pt x="1574438" y="275635"/>
                  <a:pt x="1572595" y="286696"/>
                </a:cubicBezTo>
                <a:cubicBezTo>
                  <a:pt x="1561914" y="350787"/>
                  <a:pt x="1669164" y="297241"/>
                  <a:pt x="1675232" y="296027"/>
                </a:cubicBezTo>
                <a:cubicBezTo>
                  <a:pt x="1687673" y="277366"/>
                  <a:pt x="1693893" y="252484"/>
                  <a:pt x="1712554" y="240043"/>
                </a:cubicBezTo>
                <a:cubicBezTo>
                  <a:pt x="1743134" y="219657"/>
                  <a:pt x="1751760" y="221382"/>
                  <a:pt x="1731215" y="221382"/>
                </a:cubicBezTo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941578" y="5822302"/>
            <a:ext cx="300594" cy="840127"/>
          </a:xfrm>
          <a:custGeom>
            <a:avLst/>
            <a:gdLst>
              <a:gd name="connsiteX0" fmla="*/ 398 w 300594"/>
              <a:gd name="connsiteY0" fmla="*/ 0 h 840127"/>
              <a:gd name="connsiteX1" fmla="*/ 9728 w 300594"/>
              <a:gd name="connsiteY1" fmla="*/ 671804 h 840127"/>
              <a:gd name="connsiteX2" fmla="*/ 28389 w 300594"/>
              <a:gd name="connsiteY2" fmla="*/ 643812 h 840127"/>
              <a:gd name="connsiteX3" fmla="*/ 47051 w 300594"/>
              <a:gd name="connsiteY3" fmla="*/ 578498 h 840127"/>
              <a:gd name="connsiteX4" fmla="*/ 75042 w 300594"/>
              <a:gd name="connsiteY4" fmla="*/ 522514 h 840127"/>
              <a:gd name="connsiteX5" fmla="*/ 93704 w 300594"/>
              <a:gd name="connsiteY5" fmla="*/ 503853 h 840127"/>
              <a:gd name="connsiteX6" fmla="*/ 112365 w 300594"/>
              <a:gd name="connsiteY6" fmla="*/ 475861 h 840127"/>
              <a:gd name="connsiteX7" fmla="*/ 168349 w 300594"/>
              <a:gd name="connsiteY7" fmla="*/ 457200 h 840127"/>
              <a:gd name="connsiteX8" fmla="*/ 233663 w 300594"/>
              <a:gd name="connsiteY8" fmla="*/ 466531 h 840127"/>
              <a:gd name="connsiteX9" fmla="*/ 242993 w 300594"/>
              <a:gd name="connsiteY9" fmla="*/ 494522 h 840127"/>
              <a:gd name="connsiteX10" fmla="*/ 261655 w 300594"/>
              <a:gd name="connsiteY10" fmla="*/ 522514 h 840127"/>
              <a:gd name="connsiteX11" fmla="*/ 261655 w 300594"/>
              <a:gd name="connsiteY11" fmla="*/ 718457 h 840127"/>
              <a:gd name="connsiteX12" fmla="*/ 280316 w 300594"/>
              <a:gd name="connsiteY12" fmla="*/ 774441 h 840127"/>
              <a:gd name="connsiteX13" fmla="*/ 289646 w 300594"/>
              <a:gd name="connsiteY13" fmla="*/ 802433 h 840127"/>
              <a:gd name="connsiteX14" fmla="*/ 298977 w 300594"/>
              <a:gd name="connsiteY14" fmla="*/ 830425 h 840127"/>
              <a:gd name="connsiteX15" fmla="*/ 289646 w 300594"/>
              <a:gd name="connsiteY15" fmla="*/ 755780 h 84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0594" h="840127">
                <a:moveTo>
                  <a:pt x="398" y="0"/>
                </a:moveTo>
                <a:cubicBezTo>
                  <a:pt x="3508" y="223935"/>
                  <a:pt x="0" y="448059"/>
                  <a:pt x="9728" y="671804"/>
                </a:cubicBezTo>
                <a:cubicBezTo>
                  <a:pt x="10215" y="683007"/>
                  <a:pt x="23374" y="653842"/>
                  <a:pt x="28389" y="643812"/>
                </a:cubicBezTo>
                <a:cubicBezTo>
                  <a:pt x="35846" y="628898"/>
                  <a:pt x="43065" y="592449"/>
                  <a:pt x="47051" y="578498"/>
                </a:cubicBezTo>
                <a:cubicBezTo>
                  <a:pt x="54716" y="551670"/>
                  <a:pt x="56867" y="545233"/>
                  <a:pt x="75042" y="522514"/>
                </a:cubicBezTo>
                <a:cubicBezTo>
                  <a:pt x="80538" y="515645"/>
                  <a:pt x="88208" y="510722"/>
                  <a:pt x="93704" y="503853"/>
                </a:cubicBezTo>
                <a:cubicBezTo>
                  <a:pt x="100709" y="495096"/>
                  <a:pt x="102856" y="481804"/>
                  <a:pt x="112365" y="475861"/>
                </a:cubicBezTo>
                <a:cubicBezTo>
                  <a:pt x="129046" y="465436"/>
                  <a:pt x="168349" y="457200"/>
                  <a:pt x="168349" y="457200"/>
                </a:cubicBezTo>
                <a:cubicBezTo>
                  <a:pt x="190120" y="460310"/>
                  <a:pt x="213992" y="456696"/>
                  <a:pt x="233663" y="466531"/>
                </a:cubicBezTo>
                <a:cubicBezTo>
                  <a:pt x="242460" y="470929"/>
                  <a:pt x="238595" y="485725"/>
                  <a:pt x="242993" y="494522"/>
                </a:cubicBezTo>
                <a:cubicBezTo>
                  <a:pt x="248008" y="504552"/>
                  <a:pt x="255434" y="513183"/>
                  <a:pt x="261655" y="522514"/>
                </a:cubicBezTo>
                <a:cubicBezTo>
                  <a:pt x="251698" y="612122"/>
                  <a:pt x="245317" y="620431"/>
                  <a:pt x="261655" y="718457"/>
                </a:cubicBezTo>
                <a:cubicBezTo>
                  <a:pt x="264889" y="737860"/>
                  <a:pt x="274096" y="755780"/>
                  <a:pt x="280316" y="774441"/>
                </a:cubicBezTo>
                <a:lnTo>
                  <a:pt x="289646" y="802433"/>
                </a:lnTo>
                <a:cubicBezTo>
                  <a:pt x="292756" y="811764"/>
                  <a:pt x="300594" y="840127"/>
                  <a:pt x="298977" y="830425"/>
                </a:cubicBezTo>
                <a:cubicBezTo>
                  <a:pt x="288623" y="768305"/>
                  <a:pt x="289646" y="793360"/>
                  <a:pt x="289646" y="755780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343192" y="6298163"/>
            <a:ext cx="331216" cy="437265"/>
          </a:xfrm>
          <a:custGeom>
            <a:avLst/>
            <a:gdLst>
              <a:gd name="connsiteX0" fmla="*/ 177281 w 331216"/>
              <a:gd name="connsiteY0" fmla="*/ 0 h 437265"/>
              <a:gd name="connsiteX1" fmla="*/ 111967 w 331216"/>
              <a:gd name="connsiteY1" fmla="*/ 27992 h 437265"/>
              <a:gd name="connsiteX2" fmla="*/ 83975 w 331216"/>
              <a:gd name="connsiteY2" fmla="*/ 83976 h 437265"/>
              <a:gd name="connsiteX3" fmla="*/ 46653 w 331216"/>
              <a:gd name="connsiteY3" fmla="*/ 158621 h 437265"/>
              <a:gd name="connsiteX4" fmla="*/ 18661 w 331216"/>
              <a:gd name="connsiteY4" fmla="*/ 214604 h 437265"/>
              <a:gd name="connsiteX5" fmla="*/ 9330 w 331216"/>
              <a:gd name="connsiteY5" fmla="*/ 251927 h 437265"/>
              <a:gd name="connsiteX6" fmla="*/ 0 w 331216"/>
              <a:gd name="connsiteY6" fmla="*/ 279919 h 437265"/>
              <a:gd name="connsiteX7" fmla="*/ 9330 w 331216"/>
              <a:gd name="connsiteY7" fmla="*/ 307910 h 437265"/>
              <a:gd name="connsiteX8" fmla="*/ 27992 w 331216"/>
              <a:gd name="connsiteY8" fmla="*/ 373225 h 437265"/>
              <a:gd name="connsiteX9" fmla="*/ 83975 w 331216"/>
              <a:gd name="connsiteY9" fmla="*/ 419878 h 437265"/>
              <a:gd name="connsiteX10" fmla="*/ 261257 w 331216"/>
              <a:gd name="connsiteY10" fmla="*/ 391886 h 437265"/>
              <a:gd name="connsiteX11" fmla="*/ 307910 w 331216"/>
              <a:gd name="connsiteY11" fmla="*/ 335902 h 437265"/>
              <a:gd name="connsiteX12" fmla="*/ 326571 w 331216"/>
              <a:gd name="connsiteY12" fmla="*/ 279919 h 437265"/>
              <a:gd name="connsiteX13" fmla="*/ 307910 w 331216"/>
              <a:gd name="connsiteY13" fmla="*/ 102637 h 437265"/>
              <a:gd name="connsiteX14" fmla="*/ 289249 w 331216"/>
              <a:gd name="connsiteY14" fmla="*/ 74645 h 437265"/>
              <a:gd name="connsiteX15" fmla="*/ 233265 w 331216"/>
              <a:gd name="connsiteY15" fmla="*/ 27992 h 437265"/>
              <a:gd name="connsiteX16" fmla="*/ 177281 w 331216"/>
              <a:gd name="connsiteY16" fmla="*/ 0 h 437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1216" h="437265">
                <a:moveTo>
                  <a:pt x="177281" y="0"/>
                </a:moveTo>
                <a:cubicBezTo>
                  <a:pt x="157065" y="0"/>
                  <a:pt x="133445" y="6514"/>
                  <a:pt x="111967" y="27992"/>
                </a:cubicBezTo>
                <a:cubicBezTo>
                  <a:pt x="88113" y="51846"/>
                  <a:pt x="96622" y="56152"/>
                  <a:pt x="83975" y="83976"/>
                </a:cubicBezTo>
                <a:cubicBezTo>
                  <a:pt x="72464" y="109301"/>
                  <a:pt x="55450" y="132230"/>
                  <a:pt x="46653" y="158621"/>
                </a:cubicBezTo>
                <a:cubicBezTo>
                  <a:pt x="33776" y="197251"/>
                  <a:pt x="42778" y="178429"/>
                  <a:pt x="18661" y="214604"/>
                </a:cubicBezTo>
                <a:cubicBezTo>
                  <a:pt x="15551" y="227045"/>
                  <a:pt x="12853" y="239596"/>
                  <a:pt x="9330" y="251927"/>
                </a:cubicBezTo>
                <a:cubicBezTo>
                  <a:pt x="6628" y="261384"/>
                  <a:pt x="0" y="270084"/>
                  <a:pt x="0" y="279919"/>
                </a:cubicBezTo>
                <a:cubicBezTo>
                  <a:pt x="0" y="289754"/>
                  <a:pt x="6628" y="298453"/>
                  <a:pt x="9330" y="307910"/>
                </a:cubicBezTo>
                <a:cubicBezTo>
                  <a:pt x="10885" y="313354"/>
                  <a:pt x="22399" y="364835"/>
                  <a:pt x="27992" y="373225"/>
                </a:cubicBezTo>
                <a:cubicBezTo>
                  <a:pt x="42360" y="394777"/>
                  <a:pt x="63321" y="406108"/>
                  <a:pt x="83975" y="419878"/>
                </a:cubicBezTo>
                <a:cubicBezTo>
                  <a:pt x="177660" y="414022"/>
                  <a:pt x="206801" y="437265"/>
                  <a:pt x="261257" y="391886"/>
                </a:cubicBezTo>
                <a:cubicBezTo>
                  <a:pt x="276768" y="378960"/>
                  <a:pt x="299275" y="355331"/>
                  <a:pt x="307910" y="335902"/>
                </a:cubicBezTo>
                <a:cubicBezTo>
                  <a:pt x="315899" y="317927"/>
                  <a:pt x="326571" y="279919"/>
                  <a:pt x="326571" y="279919"/>
                </a:cubicBezTo>
                <a:cubicBezTo>
                  <a:pt x="325714" y="266210"/>
                  <a:pt x="331216" y="149250"/>
                  <a:pt x="307910" y="102637"/>
                </a:cubicBezTo>
                <a:cubicBezTo>
                  <a:pt x="302895" y="92607"/>
                  <a:pt x="296428" y="83260"/>
                  <a:pt x="289249" y="74645"/>
                </a:cubicBezTo>
                <a:cubicBezTo>
                  <a:pt x="274509" y="56957"/>
                  <a:pt x="254236" y="38477"/>
                  <a:pt x="233265" y="27992"/>
                </a:cubicBezTo>
                <a:cubicBezTo>
                  <a:pt x="224468" y="23593"/>
                  <a:pt x="197497" y="0"/>
                  <a:pt x="177281" y="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7800392" y="5983838"/>
            <a:ext cx="286193" cy="808848"/>
          </a:xfrm>
          <a:custGeom>
            <a:avLst/>
            <a:gdLst>
              <a:gd name="connsiteX0" fmla="*/ 0 w 286193"/>
              <a:gd name="connsiteY0" fmla="*/ 332986 h 808848"/>
              <a:gd name="connsiteX1" fmla="*/ 251926 w 286193"/>
              <a:gd name="connsiteY1" fmla="*/ 323656 h 808848"/>
              <a:gd name="connsiteX2" fmla="*/ 242596 w 286193"/>
              <a:gd name="connsiteY2" fmla="*/ 267672 h 808848"/>
              <a:gd name="connsiteX3" fmla="*/ 233265 w 286193"/>
              <a:gd name="connsiteY3" fmla="*/ 239680 h 808848"/>
              <a:gd name="connsiteX4" fmla="*/ 223935 w 286193"/>
              <a:gd name="connsiteY4" fmla="*/ 193027 h 808848"/>
              <a:gd name="connsiteX5" fmla="*/ 233265 w 286193"/>
              <a:gd name="connsiteY5" fmla="*/ 25076 h 808848"/>
              <a:gd name="connsiteX6" fmla="*/ 242596 w 286193"/>
              <a:gd name="connsiteY6" fmla="*/ 202358 h 808848"/>
              <a:gd name="connsiteX7" fmla="*/ 251926 w 286193"/>
              <a:gd name="connsiteY7" fmla="*/ 249011 h 808848"/>
              <a:gd name="connsiteX8" fmla="*/ 270588 w 286193"/>
              <a:gd name="connsiteY8" fmla="*/ 304995 h 808848"/>
              <a:gd name="connsiteX9" fmla="*/ 279918 w 286193"/>
              <a:gd name="connsiteY9" fmla="*/ 808848 h 80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193" h="808848">
                <a:moveTo>
                  <a:pt x="0" y="332986"/>
                </a:moveTo>
                <a:cubicBezTo>
                  <a:pt x="83975" y="329876"/>
                  <a:pt x="170782" y="345502"/>
                  <a:pt x="251926" y="323656"/>
                </a:cubicBezTo>
                <a:cubicBezTo>
                  <a:pt x="270194" y="318738"/>
                  <a:pt x="246700" y="286140"/>
                  <a:pt x="242596" y="267672"/>
                </a:cubicBezTo>
                <a:cubicBezTo>
                  <a:pt x="240462" y="258071"/>
                  <a:pt x="235650" y="249222"/>
                  <a:pt x="233265" y="239680"/>
                </a:cubicBezTo>
                <a:cubicBezTo>
                  <a:pt x="229419" y="224295"/>
                  <a:pt x="227045" y="208578"/>
                  <a:pt x="223935" y="193027"/>
                </a:cubicBezTo>
                <a:cubicBezTo>
                  <a:pt x="227045" y="137043"/>
                  <a:pt x="183115" y="0"/>
                  <a:pt x="233265" y="25076"/>
                </a:cubicBezTo>
                <a:cubicBezTo>
                  <a:pt x="286193" y="51541"/>
                  <a:pt x="237682" y="143387"/>
                  <a:pt x="242596" y="202358"/>
                </a:cubicBezTo>
                <a:cubicBezTo>
                  <a:pt x="243913" y="218162"/>
                  <a:pt x="247753" y="233711"/>
                  <a:pt x="251926" y="249011"/>
                </a:cubicBezTo>
                <a:cubicBezTo>
                  <a:pt x="257102" y="267989"/>
                  <a:pt x="270588" y="304995"/>
                  <a:pt x="270588" y="304995"/>
                </a:cubicBezTo>
                <a:lnTo>
                  <a:pt x="279918" y="808848"/>
                </a:lnTo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8061649" y="6298615"/>
            <a:ext cx="289249" cy="36871"/>
          </a:xfrm>
          <a:custGeom>
            <a:avLst/>
            <a:gdLst>
              <a:gd name="connsiteX0" fmla="*/ 0 w 289249"/>
              <a:gd name="connsiteY0" fmla="*/ 36871 h 36871"/>
              <a:gd name="connsiteX1" fmla="*/ 289249 w 289249"/>
              <a:gd name="connsiteY1" fmla="*/ 27540 h 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9249" h="36871">
                <a:moveTo>
                  <a:pt x="0" y="36871"/>
                </a:moveTo>
                <a:cubicBezTo>
                  <a:pt x="110608" y="0"/>
                  <a:pt x="18157" y="27540"/>
                  <a:pt x="289249" y="27540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7020272" y="4869160"/>
            <a:ext cx="288032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7596336" y="4869160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7812360" y="4869160"/>
            <a:ext cx="288032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7236296" y="4293096"/>
            <a:ext cx="72008" cy="79208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7812360" y="4365104"/>
            <a:ext cx="72008" cy="79208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6804248" y="4365104"/>
            <a:ext cx="72008" cy="79208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915816" y="5445224"/>
            <a:ext cx="165618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겨울철</a:t>
            </a:r>
            <a:endParaRPr lang="ko-KR" altLang="en-US" dirty="0"/>
          </a:p>
        </p:txBody>
      </p:sp>
      <p:sp>
        <p:nvSpPr>
          <p:cNvPr id="51" name="순서도: 준비 50"/>
          <p:cNvSpPr/>
          <p:nvPr/>
        </p:nvSpPr>
        <p:spPr>
          <a:xfrm>
            <a:off x="-180528" y="3140968"/>
            <a:ext cx="1368152" cy="1368152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복사냉각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기온의 영향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916832"/>
            <a:ext cx="6120680" cy="1080120"/>
          </a:xfrm>
        </p:spPr>
        <p:txBody>
          <a:bodyPr/>
          <a:lstStyle/>
          <a:p>
            <a:r>
              <a:rPr lang="ko-KR" altLang="en-US" dirty="0" smtClean="0"/>
              <a:t>대류 현상이 활발할 때 오염농도가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6444208" y="1916832"/>
            <a:ext cx="1944216" cy="576064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낮아진다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780928"/>
            <a:ext cx="316835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780928"/>
            <a:ext cx="316835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대기 오염 사건 조사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런던형</a:t>
            </a:r>
            <a:r>
              <a:rPr lang="ko-KR" altLang="en-US" dirty="0" smtClean="0"/>
              <a:t> 스모그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ko-KR" altLang="en-US" dirty="0" err="1" smtClean="0"/>
              <a:t>로스앤젤레스형</a:t>
            </a:r>
            <a:r>
              <a:rPr lang="ko-KR" altLang="en-US" dirty="0" smtClean="0"/>
              <a:t>  스모그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2"/>
          </p:nvPr>
        </p:nvSpPr>
        <p:spPr>
          <a:xfrm>
            <a:off x="457200" y="2362201"/>
            <a:ext cx="3538736" cy="21469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겨울</a:t>
            </a:r>
            <a:r>
              <a:rPr lang="en-US" altLang="ko-KR" dirty="0" smtClean="0"/>
              <a:t>,</a:t>
            </a:r>
            <a:r>
              <a:rPr lang="ko-KR" altLang="en-US" dirty="0" smtClean="0"/>
              <a:t>새벽</a:t>
            </a:r>
            <a:r>
              <a:rPr lang="en-US" altLang="ko-KR" dirty="0" smtClean="0"/>
              <a:t>,</a:t>
            </a:r>
            <a:r>
              <a:rPr lang="ko-KR" altLang="en-US" dirty="0" smtClean="0"/>
              <a:t>안개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높은 습도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3527375" cy="2146919"/>
          </a:xfrm>
        </p:spPr>
        <p:txBody>
          <a:bodyPr/>
          <a:lstStyle/>
          <a:p>
            <a:r>
              <a:rPr lang="ko-KR" altLang="en-US" dirty="0" smtClean="0"/>
              <a:t>여름</a:t>
            </a:r>
            <a:r>
              <a:rPr lang="en-US" altLang="ko-KR" dirty="0" smtClean="0"/>
              <a:t>,</a:t>
            </a:r>
            <a:r>
              <a:rPr lang="ko-KR" altLang="en-US" dirty="0" smtClean="0"/>
              <a:t>한낮</a:t>
            </a:r>
            <a:r>
              <a:rPr lang="en-US" altLang="ko-KR" dirty="0" smtClean="0"/>
              <a:t>,</a:t>
            </a:r>
            <a:r>
              <a:rPr lang="ko-KR" altLang="en-US" dirty="0" smtClean="0"/>
              <a:t>맑은 하늘</a:t>
            </a:r>
            <a:r>
              <a:rPr lang="en-US" altLang="ko-KR" dirty="0" smtClean="0"/>
              <a:t>,</a:t>
            </a:r>
            <a:r>
              <a:rPr lang="ko-KR" altLang="en-US" dirty="0" smtClean="0"/>
              <a:t>낮은 습도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861048"/>
            <a:ext cx="249555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61048"/>
            <a:ext cx="3384376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실외 대기오염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331236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700808"/>
            <a:ext cx="3024336" cy="246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4244340"/>
            <a:ext cx="2964180" cy="261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실내 대기오염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708920"/>
            <a:ext cx="356388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683568" y="1484784"/>
            <a:ext cx="27363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세척제</a:t>
            </a:r>
            <a:endParaRPr lang="en-US" altLang="ko-KR" dirty="0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844824"/>
            <a:ext cx="3168352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타원 7"/>
          <p:cNvSpPr/>
          <p:nvPr/>
        </p:nvSpPr>
        <p:spPr>
          <a:xfrm>
            <a:off x="4355976" y="1052736"/>
            <a:ext cx="2736304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접착</a:t>
            </a:r>
            <a:r>
              <a:rPr lang="ko-KR" altLang="en-US" dirty="0" smtClean="0"/>
              <a:t>제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새집 증후군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276872"/>
            <a:ext cx="799288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빌딩 증후군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276872"/>
            <a:ext cx="540060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간접 흡연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700808"/>
            <a:ext cx="48196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                            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                       </a:t>
            </a:r>
            <a:r>
              <a:rPr lang="ko-KR" altLang="en-US" sz="4400" dirty="0" smtClean="0"/>
              <a:t>끝</a:t>
            </a:r>
            <a:endParaRPr lang="en-US" altLang="ko-KR" sz="4400" dirty="0" smtClean="0"/>
          </a:p>
          <a:p>
            <a:endParaRPr lang="en-US" altLang="ko-KR" sz="4400" dirty="0" smtClean="0"/>
          </a:p>
          <a:p>
            <a:endParaRPr lang="en-US" altLang="ko-KR" sz="4400" dirty="0" smtClean="0"/>
          </a:p>
          <a:p>
            <a:endParaRPr lang="ko-KR" alt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오존과 오존층</a:t>
            </a:r>
            <a:endParaRPr lang="en-US" altLang="ko-KR" dirty="0" smtClean="0"/>
          </a:p>
          <a:p>
            <a:r>
              <a:rPr lang="ko-KR" altLang="en-US" dirty="0" smtClean="0"/>
              <a:t>대기오염에 영향을 주는  요소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바람의 </a:t>
            </a:r>
            <a:r>
              <a:rPr lang="ko-KR" altLang="en-US" dirty="0" smtClean="0"/>
              <a:t>속력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고도에 따른 기온의 분포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지형 </a:t>
            </a:r>
            <a:endParaRPr lang="en-US" altLang="ko-KR" dirty="0" smtClean="0"/>
          </a:p>
          <a:p>
            <a:r>
              <a:rPr lang="ko-KR" altLang="en-US" dirty="0" smtClean="0"/>
              <a:t>실외</a:t>
            </a:r>
            <a:r>
              <a:rPr lang="en-US" altLang="ko-KR" dirty="0" smtClean="0"/>
              <a:t>,</a:t>
            </a:r>
            <a:r>
              <a:rPr lang="ko-KR" altLang="en-US" dirty="0" smtClean="0"/>
              <a:t>실내 </a:t>
            </a:r>
            <a:r>
              <a:rPr lang="ko-KR" altLang="en-US" dirty="0" smtClean="0"/>
              <a:t>공기 </a:t>
            </a:r>
            <a:r>
              <a:rPr lang="ko-KR" altLang="en-US" dirty="0" smtClean="0"/>
              <a:t>오염 원인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오존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3240360" cy="517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눈물 방울 4"/>
          <p:cNvSpPr/>
          <p:nvPr/>
        </p:nvSpPr>
        <p:spPr>
          <a:xfrm>
            <a:off x="3635896" y="1412776"/>
            <a:ext cx="3456384" cy="2808312"/>
          </a:xfrm>
          <a:prstGeom prst="teardrop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오존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(O3)</a:t>
            </a: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은 산소 원자 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개로 이루어진 기체</a:t>
            </a:r>
            <a:endParaRPr lang="en-US" altLang="ko-KR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순서도: 순차적 액세스 저장소 5"/>
          <p:cNvSpPr/>
          <p:nvPr/>
        </p:nvSpPr>
        <p:spPr>
          <a:xfrm>
            <a:off x="5471592" y="3212976"/>
            <a:ext cx="3672408" cy="2348880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오존층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오존이 대기 중에 모여 만든 층</a:t>
            </a:r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>
            <a:off x="4283968" y="5589240"/>
            <a:ext cx="4464496" cy="1052736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강한 태양 빛이 필요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오존의 두 얼굴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24847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772816"/>
            <a:ext cx="428396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직선 화살표 연결선 5"/>
          <p:cNvCxnSpPr/>
          <p:nvPr/>
        </p:nvCxnSpPr>
        <p:spPr>
          <a:xfrm flipH="1">
            <a:off x="6156176" y="3356992"/>
            <a:ext cx="864096" cy="864096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우리에게 도움을 주는 오존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960" y="1412776"/>
            <a:ext cx="4392488" cy="326896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성층권</a:t>
            </a:r>
            <a:endParaRPr lang="en-US" altLang="ko-KR" dirty="0"/>
          </a:p>
          <a:p>
            <a:pPr>
              <a:buNone/>
            </a:pPr>
            <a:r>
              <a:rPr lang="ko-KR" altLang="en-US" dirty="0" smtClean="0"/>
              <a:t>자외선 차단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전체 오존 </a:t>
            </a:r>
            <a:r>
              <a:rPr lang="en-US" altLang="ko-KR" dirty="0" smtClean="0"/>
              <a:t>90%</a:t>
            </a:r>
          </a:p>
          <a:p>
            <a:pPr>
              <a:buNone/>
            </a:pPr>
            <a:r>
              <a:rPr lang="ko-KR" altLang="en-US" dirty="0" smtClean="0"/>
              <a:t>생물체에 해로운 자외선 흡수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동식물 생명 보호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844824"/>
            <a:ext cx="33528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우리에게 피해를 끼치는 오존 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288032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95936" y="1844824"/>
            <a:ext cx="3744416" cy="3240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대류권</a:t>
            </a:r>
            <a:endParaRPr lang="en-US" altLang="ko-KR" sz="2400" b="1" dirty="0" smtClean="0"/>
          </a:p>
          <a:p>
            <a:r>
              <a:rPr lang="ko-KR" altLang="en-US" dirty="0" smtClean="0"/>
              <a:t>이곳의 오존은  온실가스에 지나지 않는데  지독한 스모그 현상을 일으킴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5" name="오각형 4"/>
          <p:cNvSpPr/>
          <p:nvPr/>
        </p:nvSpPr>
        <p:spPr>
          <a:xfrm>
            <a:off x="1691680" y="5373216"/>
            <a:ext cx="4176464" cy="1224136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오존이 </a:t>
            </a:r>
            <a:r>
              <a:rPr lang="ko-KR" altLang="en-US" dirty="0" smtClean="0"/>
              <a:t>흡사 </a:t>
            </a:r>
            <a:r>
              <a:rPr lang="ko-KR" altLang="en-US" b="1" dirty="0" smtClean="0"/>
              <a:t>온실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유리 같은 </a:t>
            </a:r>
            <a:r>
              <a:rPr lang="ko-KR" altLang="en-US" dirty="0" smtClean="0"/>
              <a:t>작용을 하여 지구 표면의 온도를 높이는 작용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구름 모양 설명선 5"/>
          <p:cNvSpPr/>
          <p:nvPr/>
        </p:nvSpPr>
        <p:spPr>
          <a:xfrm>
            <a:off x="2339752" y="3861048"/>
            <a:ext cx="1728192" cy="1368152"/>
          </a:xfrm>
          <a:prstGeom prst="cloud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온실효과</a:t>
            </a:r>
            <a:r>
              <a:rPr lang="en-US" altLang="ko-KR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대기오염에 영향을 주는 요소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288032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1484784"/>
            <a:ext cx="302433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1700808"/>
            <a:ext cx="241176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바람의 속력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766834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</a:t>
            </a:r>
            <a:r>
              <a:rPr lang="ko-KR" altLang="en-US" dirty="0" smtClean="0"/>
              <a:t>형</a:t>
            </a:r>
            <a:endParaRPr lang="ko-KR" altLang="en-US" dirty="0"/>
          </a:p>
        </p:txBody>
      </p:sp>
      <p:sp>
        <p:nvSpPr>
          <p:cNvPr id="11" name="자유형 10"/>
          <p:cNvSpPr/>
          <p:nvPr/>
        </p:nvSpPr>
        <p:spPr>
          <a:xfrm>
            <a:off x="1475656" y="1844824"/>
            <a:ext cx="6376555" cy="3537517"/>
          </a:xfrm>
          <a:custGeom>
            <a:avLst/>
            <a:gdLst>
              <a:gd name="connsiteX0" fmla="*/ 40565 w 6376555"/>
              <a:gd name="connsiteY0" fmla="*/ 2891234 h 3537517"/>
              <a:gd name="connsiteX1" fmla="*/ 59226 w 6376555"/>
              <a:gd name="connsiteY1" fmla="*/ 2835250 h 3537517"/>
              <a:gd name="connsiteX2" fmla="*/ 77887 w 6376555"/>
              <a:gd name="connsiteY2" fmla="*/ 2807258 h 3537517"/>
              <a:gd name="connsiteX3" fmla="*/ 143202 w 6376555"/>
              <a:gd name="connsiteY3" fmla="*/ 2713952 h 3537517"/>
              <a:gd name="connsiteX4" fmla="*/ 227177 w 6376555"/>
              <a:gd name="connsiteY4" fmla="*/ 2583323 h 3537517"/>
              <a:gd name="connsiteX5" fmla="*/ 329814 w 6376555"/>
              <a:gd name="connsiteY5" fmla="*/ 2415372 h 3537517"/>
              <a:gd name="connsiteX6" fmla="*/ 451112 w 6376555"/>
              <a:gd name="connsiteY6" fmla="*/ 2182107 h 3537517"/>
              <a:gd name="connsiteX7" fmla="*/ 525757 w 6376555"/>
              <a:gd name="connsiteY7" fmla="*/ 2051479 h 3537517"/>
              <a:gd name="connsiteX8" fmla="*/ 600402 w 6376555"/>
              <a:gd name="connsiteY8" fmla="*/ 1902189 h 3537517"/>
              <a:gd name="connsiteX9" fmla="*/ 684377 w 6376555"/>
              <a:gd name="connsiteY9" fmla="*/ 1752899 h 3537517"/>
              <a:gd name="connsiteX10" fmla="*/ 759022 w 6376555"/>
              <a:gd name="connsiteY10" fmla="*/ 1594279 h 3537517"/>
              <a:gd name="connsiteX11" fmla="*/ 926973 w 6376555"/>
              <a:gd name="connsiteY11" fmla="*/ 1305030 h 3537517"/>
              <a:gd name="connsiteX12" fmla="*/ 1001618 w 6376555"/>
              <a:gd name="connsiteY12" fmla="*/ 1183732 h 3537517"/>
              <a:gd name="connsiteX13" fmla="*/ 1066932 w 6376555"/>
              <a:gd name="connsiteY13" fmla="*/ 1062434 h 3537517"/>
              <a:gd name="connsiteX14" fmla="*/ 1141577 w 6376555"/>
              <a:gd name="connsiteY14" fmla="*/ 950466 h 3537517"/>
              <a:gd name="connsiteX15" fmla="*/ 1253545 w 6376555"/>
              <a:gd name="connsiteY15" fmla="*/ 763854 h 3537517"/>
              <a:gd name="connsiteX16" fmla="*/ 1309528 w 6376555"/>
              <a:gd name="connsiteY16" fmla="*/ 679879 h 3537517"/>
              <a:gd name="connsiteX17" fmla="*/ 1356181 w 6376555"/>
              <a:gd name="connsiteY17" fmla="*/ 605234 h 3537517"/>
              <a:gd name="connsiteX18" fmla="*/ 1393504 w 6376555"/>
              <a:gd name="connsiteY18" fmla="*/ 549250 h 3537517"/>
              <a:gd name="connsiteX19" fmla="*/ 1449487 w 6376555"/>
              <a:gd name="connsiteY19" fmla="*/ 455944 h 3537517"/>
              <a:gd name="connsiteX20" fmla="*/ 1468149 w 6376555"/>
              <a:gd name="connsiteY20" fmla="*/ 418621 h 3537517"/>
              <a:gd name="connsiteX21" fmla="*/ 1570785 w 6376555"/>
              <a:gd name="connsiteY21" fmla="*/ 278662 h 3537517"/>
              <a:gd name="connsiteX22" fmla="*/ 1598777 w 6376555"/>
              <a:gd name="connsiteY22" fmla="*/ 250670 h 3537517"/>
              <a:gd name="connsiteX23" fmla="*/ 1654761 w 6376555"/>
              <a:gd name="connsiteY23" fmla="*/ 166695 h 3537517"/>
              <a:gd name="connsiteX24" fmla="*/ 1673422 w 6376555"/>
              <a:gd name="connsiteY24" fmla="*/ 138703 h 3537517"/>
              <a:gd name="connsiteX25" fmla="*/ 1701414 w 6376555"/>
              <a:gd name="connsiteY25" fmla="*/ 110711 h 3537517"/>
              <a:gd name="connsiteX26" fmla="*/ 1776059 w 6376555"/>
              <a:gd name="connsiteY26" fmla="*/ 8075 h 3537517"/>
              <a:gd name="connsiteX27" fmla="*/ 1794720 w 6376555"/>
              <a:gd name="connsiteY27" fmla="*/ 36066 h 3537517"/>
              <a:gd name="connsiteX28" fmla="*/ 1804051 w 6376555"/>
              <a:gd name="connsiteY28" fmla="*/ 138703 h 3537517"/>
              <a:gd name="connsiteX29" fmla="*/ 1813381 w 6376555"/>
              <a:gd name="connsiteY29" fmla="*/ 204017 h 3537517"/>
              <a:gd name="connsiteX30" fmla="*/ 1822712 w 6376555"/>
              <a:gd name="connsiteY30" fmla="*/ 241340 h 3537517"/>
              <a:gd name="connsiteX31" fmla="*/ 1841373 w 6376555"/>
              <a:gd name="connsiteY31" fmla="*/ 325315 h 3537517"/>
              <a:gd name="connsiteX32" fmla="*/ 1860034 w 6376555"/>
              <a:gd name="connsiteY32" fmla="*/ 381299 h 3537517"/>
              <a:gd name="connsiteX33" fmla="*/ 1878696 w 6376555"/>
              <a:gd name="connsiteY33" fmla="*/ 474605 h 3537517"/>
              <a:gd name="connsiteX34" fmla="*/ 1888026 w 6376555"/>
              <a:gd name="connsiteY34" fmla="*/ 530589 h 3537517"/>
              <a:gd name="connsiteX35" fmla="*/ 1906687 w 6376555"/>
              <a:gd name="connsiteY35" fmla="*/ 586572 h 3537517"/>
              <a:gd name="connsiteX36" fmla="*/ 1934679 w 6376555"/>
              <a:gd name="connsiteY36" fmla="*/ 726532 h 3537517"/>
              <a:gd name="connsiteX37" fmla="*/ 1999994 w 6376555"/>
              <a:gd name="connsiteY37" fmla="*/ 894483 h 3537517"/>
              <a:gd name="connsiteX38" fmla="*/ 2027985 w 6376555"/>
              <a:gd name="connsiteY38" fmla="*/ 987789 h 3537517"/>
              <a:gd name="connsiteX39" fmla="*/ 2065308 w 6376555"/>
              <a:gd name="connsiteY39" fmla="*/ 1090426 h 3537517"/>
              <a:gd name="connsiteX40" fmla="*/ 2130622 w 6376555"/>
              <a:gd name="connsiteY40" fmla="*/ 1379675 h 3537517"/>
              <a:gd name="connsiteX41" fmla="*/ 2167945 w 6376555"/>
              <a:gd name="connsiteY41" fmla="*/ 1556956 h 3537517"/>
              <a:gd name="connsiteX42" fmla="*/ 2186606 w 6376555"/>
              <a:gd name="connsiteY42" fmla="*/ 1631601 h 3537517"/>
              <a:gd name="connsiteX43" fmla="*/ 2195936 w 6376555"/>
              <a:gd name="connsiteY43" fmla="*/ 1715577 h 3537517"/>
              <a:gd name="connsiteX44" fmla="*/ 2233259 w 6376555"/>
              <a:gd name="connsiteY44" fmla="*/ 1846205 h 3537517"/>
              <a:gd name="connsiteX45" fmla="*/ 2242589 w 6376555"/>
              <a:gd name="connsiteY45" fmla="*/ 1911519 h 3537517"/>
              <a:gd name="connsiteX46" fmla="*/ 2261251 w 6376555"/>
              <a:gd name="connsiteY46" fmla="*/ 2004826 h 3537517"/>
              <a:gd name="connsiteX47" fmla="*/ 2279912 w 6376555"/>
              <a:gd name="connsiteY47" fmla="*/ 2107462 h 3537517"/>
              <a:gd name="connsiteX48" fmla="*/ 2317234 w 6376555"/>
              <a:gd name="connsiteY48" fmla="*/ 2004826 h 3537517"/>
              <a:gd name="connsiteX49" fmla="*/ 2326565 w 6376555"/>
              <a:gd name="connsiteY49" fmla="*/ 1976834 h 3537517"/>
              <a:gd name="connsiteX50" fmla="*/ 2270581 w 6376555"/>
              <a:gd name="connsiteY50" fmla="*/ 2042148 h 3537517"/>
              <a:gd name="connsiteX51" fmla="*/ 2251920 w 6376555"/>
              <a:gd name="connsiteY51" fmla="*/ 2070140 h 3537517"/>
              <a:gd name="connsiteX52" fmla="*/ 2261251 w 6376555"/>
              <a:gd name="connsiteY52" fmla="*/ 2042148 h 3537517"/>
              <a:gd name="connsiteX53" fmla="*/ 2317234 w 6376555"/>
              <a:gd name="connsiteY53" fmla="*/ 2023487 h 3537517"/>
              <a:gd name="connsiteX54" fmla="*/ 2354557 w 6376555"/>
              <a:gd name="connsiteY54" fmla="*/ 2060809 h 3537517"/>
              <a:gd name="connsiteX55" fmla="*/ 2382549 w 6376555"/>
              <a:gd name="connsiteY55" fmla="*/ 2079470 h 3537517"/>
              <a:gd name="connsiteX56" fmla="*/ 2531838 w 6376555"/>
              <a:gd name="connsiteY56" fmla="*/ 2060809 h 3537517"/>
              <a:gd name="connsiteX57" fmla="*/ 2662467 w 6376555"/>
              <a:gd name="connsiteY57" fmla="*/ 2070140 h 3537517"/>
              <a:gd name="connsiteX58" fmla="*/ 2942385 w 6376555"/>
              <a:gd name="connsiteY58" fmla="*/ 2079470 h 3537517"/>
              <a:gd name="connsiteX59" fmla="*/ 3063683 w 6376555"/>
              <a:gd name="connsiteY59" fmla="*/ 2088801 h 3537517"/>
              <a:gd name="connsiteX60" fmla="*/ 3110336 w 6376555"/>
              <a:gd name="connsiteY60" fmla="*/ 2098132 h 3537517"/>
              <a:gd name="connsiteX61" fmla="*/ 3212973 w 6376555"/>
              <a:gd name="connsiteY61" fmla="*/ 2126123 h 3537517"/>
              <a:gd name="connsiteX62" fmla="*/ 3250296 w 6376555"/>
              <a:gd name="connsiteY62" fmla="*/ 2079470 h 3537517"/>
              <a:gd name="connsiteX63" fmla="*/ 3278287 w 6376555"/>
              <a:gd name="connsiteY63" fmla="*/ 2042148 h 3537517"/>
              <a:gd name="connsiteX64" fmla="*/ 3296949 w 6376555"/>
              <a:gd name="connsiteY64" fmla="*/ 2014156 h 3537517"/>
              <a:gd name="connsiteX65" fmla="*/ 3324940 w 6376555"/>
              <a:gd name="connsiteY65" fmla="*/ 1986164 h 3537517"/>
              <a:gd name="connsiteX66" fmla="*/ 3343602 w 6376555"/>
              <a:gd name="connsiteY66" fmla="*/ 1948842 h 3537517"/>
              <a:gd name="connsiteX67" fmla="*/ 3371594 w 6376555"/>
              <a:gd name="connsiteY67" fmla="*/ 1902189 h 3537517"/>
              <a:gd name="connsiteX68" fmla="*/ 3408916 w 6376555"/>
              <a:gd name="connsiteY68" fmla="*/ 1855536 h 3537517"/>
              <a:gd name="connsiteX69" fmla="*/ 3483561 w 6376555"/>
              <a:gd name="connsiteY69" fmla="*/ 1715577 h 3537517"/>
              <a:gd name="connsiteX70" fmla="*/ 3530214 w 6376555"/>
              <a:gd name="connsiteY70" fmla="*/ 1640932 h 3537517"/>
              <a:gd name="connsiteX71" fmla="*/ 3632851 w 6376555"/>
              <a:gd name="connsiteY71" fmla="*/ 1463650 h 3537517"/>
              <a:gd name="connsiteX72" fmla="*/ 3744818 w 6376555"/>
              <a:gd name="connsiteY72" fmla="*/ 1258377 h 3537517"/>
              <a:gd name="connsiteX73" fmla="*/ 3800802 w 6376555"/>
              <a:gd name="connsiteY73" fmla="*/ 1165070 h 3537517"/>
              <a:gd name="connsiteX74" fmla="*/ 3894108 w 6376555"/>
              <a:gd name="connsiteY74" fmla="*/ 997119 h 3537517"/>
              <a:gd name="connsiteX75" fmla="*/ 3940761 w 6376555"/>
              <a:gd name="connsiteY75" fmla="*/ 913144 h 3537517"/>
              <a:gd name="connsiteX76" fmla="*/ 3978083 w 6376555"/>
              <a:gd name="connsiteY76" fmla="*/ 838499 h 3537517"/>
              <a:gd name="connsiteX77" fmla="*/ 4062059 w 6376555"/>
              <a:gd name="connsiteY77" fmla="*/ 698540 h 3537517"/>
              <a:gd name="connsiteX78" fmla="*/ 4090051 w 6376555"/>
              <a:gd name="connsiteY78" fmla="*/ 642556 h 3537517"/>
              <a:gd name="connsiteX79" fmla="*/ 4155365 w 6376555"/>
              <a:gd name="connsiteY79" fmla="*/ 539919 h 3537517"/>
              <a:gd name="connsiteX80" fmla="*/ 4239340 w 6376555"/>
              <a:gd name="connsiteY80" fmla="*/ 390630 h 3537517"/>
              <a:gd name="connsiteX81" fmla="*/ 4267332 w 6376555"/>
              <a:gd name="connsiteY81" fmla="*/ 343977 h 3537517"/>
              <a:gd name="connsiteX82" fmla="*/ 4304655 w 6376555"/>
              <a:gd name="connsiteY82" fmla="*/ 269332 h 3537517"/>
              <a:gd name="connsiteX83" fmla="*/ 4341977 w 6376555"/>
              <a:gd name="connsiteY83" fmla="*/ 213348 h 3537517"/>
              <a:gd name="connsiteX84" fmla="*/ 4360638 w 6376555"/>
              <a:gd name="connsiteY84" fmla="*/ 148034 h 3537517"/>
              <a:gd name="connsiteX85" fmla="*/ 4388630 w 6376555"/>
              <a:gd name="connsiteY85" fmla="*/ 129372 h 3537517"/>
              <a:gd name="connsiteX86" fmla="*/ 4407292 w 6376555"/>
              <a:gd name="connsiteY86" fmla="*/ 110711 h 3537517"/>
              <a:gd name="connsiteX87" fmla="*/ 4481936 w 6376555"/>
              <a:gd name="connsiteY87" fmla="*/ 64058 h 3537517"/>
              <a:gd name="connsiteX88" fmla="*/ 4528589 w 6376555"/>
              <a:gd name="connsiteY88" fmla="*/ 36066 h 3537517"/>
              <a:gd name="connsiteX89" fmla="*/ 4575243 w 6376555"/>
              <a:gd name="connsiteY89" fmla="*/ 8075 h 3537517"/>
              <a:gd name="connsiteX90" fmla="*/ 4584573 w 6376555"/>
              <a:gd name="connsiteY90" fmla="*/ 36066 h 3537517"/>
              <a:gd name="connsiteX91" fmla="*/ 4593904 w 6376555"/>
              <a:gd name="connsiteY91" fmla="*/ 82719 h 3537517"/>
              <a:gd name="connsiteX92" fmla="*/ 4612565 w 6376555"/>
              <a:gd name="connsiteY92" fmla="*/ 204017 h 3537517"/>
              <a:gd name="connsiteX93" fmla="*/ 4659218 w 6376555"/>
              <a:gd name="connsiteY93" fmla="*/ 315985 h 3537517"/>
              <a:gd name="connsiteX94" fmla="*/ 4687210 w 6376555"/>
              <a:gd name="connsiteY94" fmla="*/ 390630 h 3537517"/>
              <a:gd name="connsiteX95" fmla="*/ 4724532 w 6376555"/>
              <a:gd name="connsiteY95" fmla="*/ 465275 h 3537517"/>
              <a:gd name="connsiteX96" fmla="*/ 4827169 w 6376555"/>
              <a:gd name="connsiteY96" fmla="*/ 633226 h 3537517"/>
              <a:gd name="connsiteX97" fmla="*/ 5172402 w 6376555"/>
              <a:gd name="connsiteY97" fmla="*/ 1034442 h 3537517"/>
              <a:gd name="connsiteX98" fmla="*/ 5349683 w 6376555"/>
              <a:gd name="connsiteY98" fmla="*/ 1221054 h 3537517"/>
              <a:gd name="connsiteX99" fmla="*/ 5470981 w 6376555"/>
              <a:gd name="connsiteY99" fmla="*/ 1379675 h 3537517"/>
              <a:gd name="connsiteX100" fmla="*/ 5564287 w 6376555"/>
              <a:gd name="connsiteY100" fmla="*/ 1538295 h 3537517"/>
              <a:gd name="connsiteX101" fmla="*/ 5610940 w 6376555"/>
              <a:gd name="connsiteY101" fmla="*/ 1612940 h 3537517"/>
              <a:gd name="connsiteX102" fmla="*/ 5648263 w 6376555"/>
              <a:gd name="connsiteY102" fmla="*/ 1687585 h 3537517"/>
              <a:gd name="connsiteX103" fmla="*/ 5694916 w 6376555"/>
              <a:gd name="connsiteY103" fmla="*/ 1762230 h 3537517"/>
              <a:gd name="connsiteX104" fmla="*/ 5750900 w 6376555"/>
              <a:gd name="connsiteY104" fmla="*/ 1902189 h 3537517"/>
              <a:gd name="connsiteX105" fmla="*/ 5797553 w 6376555"/>
              <a:gd name="connsiteY105" fmla="*/ 2023487 h 3537517"/>
              <a:gd name="connsiteX106" fmla="*/ 5825545 w 6376555"/>
              <a:gd name="connsiteY106" fmla="*/ 2154115 h 3537517"/>
              <a:gd name="connsiteX107" fmla="*/ 5834875 w 6376555"/>
              <a:gd name="connsiteY107" fmla="*/ 2219430 h 3537517"/>
              <a:gd name="connsiteX108" fmla="*/ 5853536 w 6376555"/>
              <a:gd name="connsiteY108" fmla="*/ 2275413 h 3537517"/>
              <a:gd name="connsiteX109" fmla="*/ 5872198 w 6376555"/>
              <a:gd name="connsiteY109" fmla="*/ 2340728 h 3537517"/>
              <a:gd name="connsiteX110" fmla="*/ 5900189 w 6376555"/>
              <a:gd name="connsiteY110" fmla="*/ 2396711 h 3537517"/>
              <a:gd name="connsiteX111" fmla="*/ 5918851 w 6376555"/>
              <a:gd name="connsiteY111" fmla="*/ 2452695 h 3537517"/>
              <a:gd name="connsiteX112" fmla="*/ 5946843 w 6376555"/>
              <a:gd name="connsiteY112" fmla="*/ 2508679 h 3537517"/>
              <a:gd name="connsiteX113" fmla="*/ 5965504 w 6376555"/>
              <a:gd name="connsiteY113" fmla="*/ 2564662 h 3537517"/>
              <a:gd name="connsiteX114" fmla="*/ 5984165 w 6376555"/>
              <a:gd name="connsiteY114" fmla="*/ 2611315 h 3537517"/>
              <a:gd name="connsiteX115" fmla="*/ 6002826 w 6376555"/>
              <a:gd name="connsiteY115" fmla="*/ 2648638 h 3537517"/>
              <a:gd name="connsiteX116" fmla="*/ 6012157 w 6376555"/>
              <a:gd name="connsiteY116" fmla="*/ 2685960 h 3537517"/>
              <a:gd name="connsiteX117" fmla="*/ 6030818 w 6376555"/>
              <a:gd name="connsiteY117" fmla="*/ 2723283 h 3537517"/>
              <a:gd name="connsiteX118" fmla="*/ 6040149 w 6376555"/>
              <a:gd name="connsiteY118" fmla="*/ 2751275 h 3537517"/>
              <a:gd name="connsiteX119" fmla="*/ 6058810 w 6376555"/>
              <a:gd name="connsiteY119" fmla="*/ 2788597 h 3537517"/>
              <a:gd name="connsiteX120" fmla="*/ 6077471 w 6376555"/>
              <a:gd name="connsiteY120" fmla="*/ 2844581 h 3537517"/>
              <a:gd name="connsiteX121" fmla="*/ 6086802 w 6376555"/>
              <a:gd name="connsiteY121" fmla="*/ 2872572 h 3537517"/>
              <a:gd name="connsiteX122" fmla="*/ 6105463 w 6376555"/>
              <a:gd name="connsiteY122" fmla="*/ 2909895 h 3537517"/>
              <a:gd name="connsiteX123" fmla="*/ 6124124 w 6376555"/>
              <a:gd name="connsiteY123" fmla="*/ 2965879 h 3537517"/>
              <a:gd name="connsiteX124" fmla="*/ 6133455 w 6376555"/>
              <a:gd name="connsiteY124" fmla="*/ 2993870 h 3537517"/>
              <a:gd name="connsiteX125" fmla="*/ 6170777 w 6376555"/>
              <a:gd name="connsiteY125" fmla="*/ 3068515 h 3537517"/>
              <a:gd name="connsiteX126" fmla="*/ 6198769 w 6376555"/>
              <a:gd name="connsiteY126" fmla="*/ 3143160 h 3537517"/>
              <a:gd name="connsiteX127" fmla="*/ 6217430 w 6376555"/>
              <a:gd name="connsiteY127" fmla="*/ 3180483 h 3537517"/>
              <a:gd name="connsiteX128" fmla="*/ 6226761 w 6376555"/>
              <a:gd name="connsiteY128" fmla="*/ 3208475 h 3537517"/>
              <a:gd name="connsiteX129" fmla="*/ 6254753 w 6376555"/>
              <a:gd name="connsiteY129" fmla="*/ 3245797 h 3537517"/>
              <a:gd name="connsiteX130" fmla="*/ 6301406 w 6376555"/>
              <a:gd name="connsiteY130" fmla="*/ 3348434 h 3537517"/>
              <a:gd name="connsiteX131" fmla="*/ 6338728 w 6376555"/>
              <a:gd name="connsiteY131" fmla="*/ 3413748 h 3537517"/>
              <a:gd name="connsiteX132" fmla="*/ 6348059 w 6376555"/>
              <a:gd name="connsiteY132" fmla="*/ 3451070 h 3537517"/>
              <a:gd name="connsiteX133" fmla="*/ 6366720 w 6376555"/>
              <a:gd name="connsiteY133" fmla="*/ 3469732 h 3537517"/>
              <a:gd name="connsiteX134" fmla="*/ 6376051 w 6376555"/>
              <a:gd name="connsiteY134" fmla="*/ 3497723 h 3537517"/>
              <a:gd name="connsiteX135" fmla="*/ 6329398 w 6376555"/>
              <a:gd name="connsiteY135" fmla="*/ 3525715 h 353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6376555" h="3537517">
                <a:moveTo>
                  <a:pt x="40565" y="2891234"/>
                </a:moveTo>
                <a:cubicBezTo>
                  <a:pt x="46785" y="2872573"/>
                  <a:pt x="51237" y="2853225"/>
                  <a:pt x="59226" y="2835250"/>
                </a:cubicBezTo>
                <a:cubicBezTo>
                  <a:pt x="63780" y="2825002"/>
                  <a:pt x="71944" y="2816767"/>
                  <a:pt x="77887" y="2807258"/>
                </a:cubicBezTo>
                <a:cubicBezTo>
                  <a:pt x="202226" y="2608316"/>
                  <a:pt x="0" y="2923247"/>
                  <a:pt x="143202" y="2713952"/>
                </a:cubicBezTo>
                <a:cubicBezTo>
                  <a:pt x="172432" y="2671231"/>
                  <a:pt x="199386" y="2626994"/>
                  <a:pt x="227177" y="2583323"/>
                </a:cubicBezTo>
                <a:cubicBezTo>
                  <a:pt x="245779" y="2554091"/>
                  <a:pt x="317174" y="2439679"/>
                  <a:pt x="329814" y="2415372"/>
                </a:cubicBezTo>
                <a:cubicBezTo>
                  <a:pt x="370247" y="2337617"/>
                  <a:pt x="409562" y="2259271"/>
                  <a:pt x="451112" y="2182107"/>
                </a:cubicBezTo>
                <a:cubicBezTo>
                  <a:pt x="474888" y="2137951"/>
                  <a:pt x="503329" y="2096335"/>
                  <a:pt x="525757" y="2051479"/>
                </a:cubicBezTo>
                <a:cubicBezTo>
                  <a:pt x="550639" y="2001716"/>
                  <a:pt x="574300" y="1951323"/>
                  <a:pt x="600402" y="1902189"/>
                </a:cubicBezTo>
                <a:cubicBezTo>
                  <a:pt x="627189" y="1851767"/>
                  <a:pt x="658230" y="1803656"/>
                  <a:pt x="684377" y="1752899"/>
                </a:cubicBezTo>
                <a:cubicBezTo>
                  <a:pt x="711138" y="1700951"/>
                  <a:pt x="731190" y="1645661"/>
                  <a:pt x="759022" y="1594279"/>
                </a:cubicBezTo>
                <a:cubicBezTo>
                  <a:pt x="812123" y="1496246"/>
                  <a:pt x="870254" y="1401016"/>
                  <a:pt x="926973" y="1305030"/>
                </a:cubicBezTo>
                <a:cubicBezTo>
                  <a:pt x="951125" y="1264157"/>
                  <a:pt x="979110" y="1225533"/>
                  <a:pt x="1001618" y="1183732"/>
                </a:cubicBezTo>
                <a:cubicBezTo>
                  <a:pt x="1023389" y="1143299"/>
                  <a:pt x="1043306" y="1101811"/>
                  <a:pt x="1066932" y="1062434"/>
                </a:cubicBezTo>
                <a:cubicBezTo>
                  <a:pt x="1090010" y="1023970"/>
                  <a:pt x="1117803" y="988504"/>
                  <a:pt x="1141577" y="950466"/>
                </a:cubicBezTo>
                <a:cubicBezTo>
                  <a:pt x="1180024" y="888951"/>
                  <a:pt x="1215289" y="825488"/>
                  <a:pt x="1253545" y="763854"/>
                </a:cubicBezTo>
                <a:cubicBezTo>
                  <a:pt x="1271286" y="735271"/>
                  <a:pt x="1291252" y="708124"/>
                  <a:pt x="1309528" y="679879"/>
                </a:cubicBezTo>
                <a:cubicBezTo>
                  <a:pt x="1325468" y="655245"/>
                  <a:pt x="1340314" y="629916"/>
                  <a:pt x="1356181" y="605234"/>
                </a:cubicBezTo>
                <a:cubicBezTo>
                  <a:pt x="1368309" y="586368"/>
                  <a:pt x="1381965" y="568482"/>
                  <a:pt x="1393504" y="549250"/>
                </a:cubicBezTo>
                <a:cubicBezTo>
                  <a:pt x="1412165" y="518148"/>
                  <a:pt x="1433266" y="488385"/>
                  <a:pt x="1449487" y="455944"/>
                </a:cubicBezTo>
                <a:cubicBezTo>
                  <a:pt x="1455708" y="443503"/>
                  <a:pt x="1460993" y="430548"/>
                  <a:pt x="1468149" y="418621"/>
                </a:cubicBezTo>
                <a:cubicBezTo>
                  <a:pt x="1489458" y="383107"/>
                  <a:pt x="1548124" y="301323"/>
                  <a:pt x="1570785" y="278662"/>
                </a:cubicBezTo>
                <a:cubicBezTo>
                  <a:pt x="1580116" y="269331"/>
                  <a:pt x="1590676" y="261086"/>
                  <a:pt x="1598777" y="250670"/>
                </a:cubicBezTo>
                <a:cubicBezTo>
                  <a:pt x="1598791" y="250653"/>
                  <a:pt x="1645424" y="180700"/>
                  <a:pt x="1654761" y="166695"/>
                </a:cubicBezTo>
                <a:cubicBezTo>
                  <a:pt x="1660981" y="157364"/>
                  <a:pt x="1665493" y="146632"/>
                  <a:pt x="1673422" y="138703"/>
                </a:cubicBezTo>
                <a:cubicBezTo>
                  <a:pt x="1682753" y="129372"/>
                  <a:pt x="1693058" y="120924"/>
                  <a:pt x="1701414" y="110711"/>
                </a:cubicBezTo>
                <a:cubicBezTo>
                  <a:pt x="1739040" y="64724"/>
                  <a:pt x="1749190" y="48377"/>
                  <a:pt x="1776059" y="8075"/>
                </a:cubicBezTo>
                <a:cubicBezTo>
                  <a:pt x="1782279" y="17405"/>
                  <a:pt x="1792370" y="25101"/>
                  <a:pt x="1794720" y="36066"/>
                </a:cubicBezTo>
                <a:cubicBezTo>
                  <a:pt x="1801918" y="69657"/>
                  <a:pt x="1800257" y="104560"/>
                  <a:pt x="1804051" y="138703"/>
                </a:cubicBezTo>
                <a:cubicBezTo>
                  <a:pt x="1806480" y="160561"/>
                  <a:pt x="1809447" y="182379"/>
                  <a:pt x="1813381" y="204017"/>
                </a:cubicBezTo>
                <a:cubicBezTo>
                  <a:pt x="1815675" y="216634"/>
                  <a:pt x="1819930" y="228821"/>
                  <a:pt x="1822712" y="241340"/>
                </a:cubicBezTo>
                <a:cubicBezTo>
                  <a:pt x="1830320" y="275576"/>
                  <a:pt x="1831623" y="292816"/>
                  <a:pt x="1841373" y="325315"/>
                </a:cubicBezTo>
                <a:cubicBezTo>
                  <a:pt x="1847025" y="344156"/>
                  <a:pt x="1855263" y="362216"/>
                  <a:pt x="1860034" y="381299"/>
                </a:cubicBezTo>
                <a:cubicBezTo>
                  <a:pt x="1867727" y="412070"/>
                  <a:pt x="1873482" y="443319"/>
                  <a:pt x="1878696" y="474605"/>
                </a:cubicBezTo>
                <a:cubicBezTo>
                  <a:pt x="1881806" y="493266"/>
                  <a:pt x="1883438" y="512235"/>
                  <a:pt x="1888026" y="530589"/>
                </a:cubicBezTo>
                <a:cubicBezTo>
                  <a:pt x="1892797" y="549672"/>
                  <a:pt x="1900467" y="567911"/>
                  <a:pt x="1906687" y="586572"/>
                </a:cubicBezTo>
                <a:cubicBezTo>
                  <a:pt x="1914084" y="638346"/>
                  <a:pt x="1917170" y="675950"/>
                  <a:pt x="1934679" y="726532"/>
                </a:cubicBezTo>
                <a:cubicBezTo>
                  <a:pt x="1954328" y="783295"/>
                  <a:pt x="1982734" y="836948"/>
                  <a:pt x="1999994" y="894483"/>
                </a:cubicBezTo>
                <a:cubicBezTo>
                  <a:pt x="2009324" y="925585"/>
                  <a:pt x="2017717" y="956984"/>
                  <a:pt x="2027985" y="987789"/>
                </a:cubicBezTo>
                <a:cubicBezTo>
                  <a:pt x="2039497" y="1022325"/>
                  <a:pt x="2054270" y="1055736"/>
                  <a:pt x="2065308" y="1090426"/>
                </a:cubicBezTo>
                <a:cubicBezTo>
                  <a:pt x="2097389" y="1191252"/>
                  <a:pt x="2108889" y="1271008"/>
                  <a:pt x="2130622" y="1379675"/>
                </a:cubicBezTo>
                <a:cubicBezTo>
                  <a:pt x="2145495" y="1454041"/>
                  <a:pt x="2150910" y="1484561"/>
                  <a:pt x="2167945" y="1556956"/>
                </a:cubicBezTo>
                <a:cubicBezTo>
                  <a:pt x="2173819" y="1581922"/>
                  <a:pt x="2180386" y="1606719"/>
                  <a:pt x="2186606" y="1631601"/>
                </a:cubicBezTo>
                <a:cubicBezTo>
                  <a:pt x="2189716" y="1659593"/>
                  <a:pt x="2189953" y="1688056"/>
                  <a:pt x="2195936" y="1715577"/>
                </a:cubicBezTo>
                <a:cubicBezTo>
                  <a:pt x="2205556" y="1759829"/>
                  <a:pt x="2233259" y="1846205"/>
                  <a:pt x="2233259" y="1846205"/>
                </a:cubicBezTo>
                <a:cubicBezTo>
                  <a:pt x="2236369" y="1867976"/>
                  <a:pt x="2238767" y="1889861"/>
                  <a:pt x="2242589" y="1911519"/>
                </a:cubicBezTo>
                <a:cubicBezTo>
                  <a:pt x="2248101" y="1942755"/>
                  <a:pt x="2257317" y="1973353"/>
                  <a:pt x="2261251" y="2004826"/>
                </a:cubicBezTo>
                <a:cubicBezTo>
                  <a:pt x="2271801" y="2089229"/>
                  <a:pt x="2262651" y="2055682"/>
                  <a:pt x="2279912" y="2107462"/>
                </a:cubicBezTo>
                <a:cubicBezTo>
                  <a:pt x="2319033" y="2048780"/>
                  <a:pt x="2281597" y="2111735"/>
                  <a:pt x="2317234" y="2004826"/>
                </a:cubicBezTo>
                <a:cubicBezTo>
                  <a:pt x="2320344" y="1995495"/>
                  <a:pt x="2336400" y="1976834"/>
                  <a:pt x="2326565" y="1976834"/>
                </a:cubicBezTo>
                <a:cubicBezTo>
                  <a:pt x="2316877" y="1976834"/>
                  <a:pt x="2271960" y="2040217"/>
                  <a:pt x="2270581" y="2042148"/>
                </a:cubicBezTo>
                <a:cubicBezTo>
                  <a:pt x="2264063" y="2051273"/>
                  <a:pt x="2263134" y="2070140"/>
                  <a:pt x="2251920" y="2070140"/>
                </a:cubicBezTo>
                <a:cubicBezTo>
                  <a:pt x="2242085" y="2070140"/>
                  <a:pt x="2253248" y="2047865"/>
                  <a:pt x="2261251" y="2042148"/>
                </a:cubicBezTo>
                <a:cubicBezTo>
                  <a:pt x="2277257" y="2030715"/>
                  <a:pt x="2317234" y="2023487"/>
                  <a:pt x="2317234" y="2023487"/>
                </a:cubicBezTo>
                <a:cubicBezTo>
                  <a:pt x="2378307" y="2043843"/>
                  <a:pt x="2318365" y="2015570"/>
                  <a:pt x="2354557" y="2060809"/>
                </a:cubicBezTo>
                <a:cubicBezTo>
                  <a:pt x="2361562" y="2069566"/>
                  <a:pt x="2373218" y="2073250"/>
                  <a:pt x="2382549" y="2079470"/>
                </a:cubicBezTo>
                <a:cubicBezTo>
                  <a:pt x="2441965" y="2064617"/>
                  <a:pt x="2448678" y="2060809"/>
                  <a:pt x="2531838" y="2060809"/>
                </a:cubicBezTo>
                <a:cubicBezTo>
                  <a:pt x="2575492" y="2060809"/>
                  <a:pt x="2618858" y="2068158"/>
                  <a:pt x="2662467" y="2070140"/>
                </a:cubicBezTo>
                <a:cubicBezTo>
                  <a:pt x="2755729" y="2074379"/>
                  <a:pt x="2849079" y="2076360"/>
                  <a:pt x="2942385" y="2079470"/>
                </a:cubicBezTo>
                <a:cubicBezTo>
                  <a:pt x="2982818" y="2082580"/>
                  <a:pt x="3023379" y="2084323"/>
                  <a:pt x="3063683" y="2088801"/>
                </a:cubicBezTo>
                <a:cubicBezTo>
                  <a:pt x="3079445" y="2090552"/>
                  <a:pt x="3094883" y="2094566"/>
                  <a:pt x="3110336" y="2098132"/>
                </a:cubicBezTo>
                <a:cubicBezTo>
                  <a:pt x="3178738" y="2113917"/>
                  <a:pt x="3166703" y="2110701"/>
                  <a:pt x="3212973" y="2126123"/>
                </a:cubicBezTo>
                <a:cubicBezTo>
                  <a:pt x="3259114" y="2056912"/>
                  <a:pt x="3205974" y="2132656"/>
                  <a:pt x="3250296" y="2079470"/>
                </a:cubicBezTo>
                <a:cubicBezTo>
                  <a:pt x="3260251" y="2067524"/>
                  <a:pt x="3269248" y="2054802"/>
                  <a:pt x="3278287" y="2042148"/>
                </a:cubicBezTo>
                <a:cubicBezTo>
                  <a:pt x="3284805" y="2033023"/>
                  <a:pt x="3289770" y="2022771"/>
                  <a:pt x="3296949" y="2014156"/>
                </a:cubicBezTo>
                <a:cubicBezTo>
                  <a:pt x="3305396" y="2004019"/>
                  <a:pt x="3317270" y="1996901"/>
                  <a:pt x="3324940" y="1986164"/>
                </a:cubicBezTo>
                <a:cubicBezTo>
                  <a:pt x="3333025" y="1974846"/>
                  <a:pt x="3336847" y="1961001"/>
                  <a:pt x="3343602" y="1948842"/>
                </a:cubicBezTo>
                <a:cubicBezTo>
                  <a:pt x="3352410" y="1932989"/>
                  <a:pt x="3361194" y="1917046"/>
                  <a:pt x="3371594" y="1902189"/>
                </a:cubicBezTo>
                <a:cubicBezTo>
                  <a:pt x="3383014" y="1885874"/>
                  <a:pt x="3397869" y="1872106"/>
                  <a:pt x="3408916" y="1855536"/>
                </a:cubicBezTo>
                <a:cubicBezTo>
                  <a:pt x="3449020" y="1795379"/>
                  <a:pt x="3447249" y="1780131"/>
                  <a:pt x="3483561" y="1715577"/>
                </a:cubicBezTo>
                <a:cubicBezTo>
                  <a:pt x="3497946" y="1690004"/>
                  <a:pt x="3515256" y="1666174"/>
                  <a:pt x="3530214" y="1640932"/>
                </a:cubicBezTo>
                <a:cubicBezTo>
                  <a:pt x="3565025" y="1582189"/>
                  <a:pt x="3600154" y="1523595"/>
                  <a:pt x="3632851" y="1463650"/>
                </a:cubicBezTo>
                <a:cubicBezTo>
                  <a:pt x="3670173" y="1395226"/>
                  <a:pt x="3706606" y="1326309"/>
                  <a:pt x="3744818" y="1258377"/>
                </a:cubicBezTo>
                <a:cubicBezTo>
                  <a:pt x="3762600" y="1226764"/>
                  <a:pt x="3784581" y="1197512"/>
                  <a:pt x="3800802" y="1165070"/>
                </a:cubicBezTo>
                <a:cubicBezTo>
                  <a:pt x="3886285" y="994104"/>
                  <a:pt x="3807333" y="1144637"/>
                  <a:pt x="3894108" y="997119"/>
                </a:cubicBezTo>
                <a:cubicBezTo>
                  <a:pt x="3910343" y="969519"/>
                  <a:pt x="3925779" y="941444"/>
                  <a:pt x="3940761" y="913144"/>
                </a:cubicBezTo>
                <a:cubicBezTo>
                  <a:pt x="3953777" y="888558"/>
                  <a:pt x="3964395" y="862717"/>
                  <a:pt x="3978083" y="838499"/>
                </a:cubicBezTo>
                <a:cubicBezTo>
                  <a:pt x="4004854" y="791135"/>
                  <a:pt x="4037728" y="747203"/>
                  <a:pt x="4062059" y="698540"/>
                </a:cubicBezTo>
                <a:cubicBezTo>
                  <a:pt x="4071390" y="679879"/>
                  <a:pt x="4079538" y="660578"/>
                  <a:pt x="4090051" y="642556"/>
                </a:cubicBezTo>
                <a:cubicBezTo>
                  <a:pt x="4154283" y="532442"/>
                  <a:pt x="4102208" y="637372"/>
                  <a:pt x="4155365" y="539919"/>
                </a:cubicBezTo>
                <a:cubicBezTo>
                  <a:pt x="4243794" y="377801"/>
                  <a:pt x="4095755" y="629939"/>
                  <a:pt x="4239340" y="390630"/>
                </a:cubicBezTo>
                <a:cubicBezTo>
                  <a:pt x="4248671" y="375079"/>
                  <a:pt x="4259221" y="360198"/>
                  <a:pt x="4267332" y="343977"/>
                </a:cubicBezTo>
                <a:cubicBezTo>
                  <a:pt x="4279773" y="319095"/>
                  <a:pt x="4289224" y="292479"/>
                  <a:pt x="4304655" y="269332"/>
                </a:cubicBezTo>
                <a:lnTo>
                  <a:pt x="4341977" y="213348"/>
                </a:lnTo>
                <a:cubicBezTo>
                  <a:pt x="4342586" y="210913"/>
                  <a:pt x="4355772" y="154116"/>
                  <a:pt x="4360638" y="148034"/>
                </a:cubicBezTo>
                <a:cubicBezTo>
                  <a:pt x="4367643" y="139277"/>
                  <a:pt x="4379873" y="136377"/>
                  <a:pt x="4388630" y="129372"/>
                </a:cubicBezTo>
                <a:cubicBezTo>
                  <a:pt x="4395499" y="123877"/>
                  <a:pt x="4400423" y="116206"/>
                  <a:pt x="4407292" y="110711"/>
                </a:cubicBezTo>
                <a:cubicBezTo>
                  <a:pt x="4429754" y="92742"/>
                  <a:pt x="4459013" y="80431"/>
                  <a:pt x="4481936" y="64058"/>
                </a:cubicBezTo>
                <a:cubicBezTo>
                  <a:pt x="4526764" y="32039"/>
                  <a:pt x="4470775" y="55339"/>
                  <a:pt x="4528589" y="36066"/>
                </a:cubicBezTo>
                <a:cubicBezTo>
                  <a:pt x="4536149" y="28506"/>
                  <a:pt x="4559093" y="0"/>
                  <a:pt x="4575243" y="8075"/>
                </a:cubicBezTo>
                <a:cubicBezTo>
                  <a:pt x="4584040" y="12473"/>
                  <a:pt x="4582188" y="26525"/>
                  <a:pt x="4584573" y="36066"/>
                </a:cubicBezTo>
                <a:cubicBezTo>
                  <a:pt x="4588419" y="51451"/>
                  <a:pt x="4591493" y="67044"/>
                  <a:pt x="4593904" y="82719"/>
                </a:cubicBezTo>
                <a:cubicBezTo>
                  <a:pt x="4600583" y="126134"/>
                  <a:pt x="4601237" y="162480"/>
                  <a:pt x="4612565" y="204017"/>
                </a:cubicBezTo>
                <a:cubicBezTo>
                  <a:pt x="4633867" y="282123"/>
                  <a:pt x="4626626" y="239937"/>
                  <a:pt x="4659218" y="315985"/>
                </a:cubicBezTo>
                <a:cubicBezTo>
                  <a:pt x="4669686" y="340410"/>
                  <a:pt x="4676559" y="366284"/>
                  <a:pt x="4687210" y="390630"/>
                </a:cubicBezTo>
                <a:cubicBezTo>
                  <a:pt x="4698360" y="416116"/>
                  <a:pt x="4711516" y="440689"/>
                  <a:pt x="4724532" y="465275"/>
                </a:cubicBezTo>
                <a:cubicBezTo>
                  <a:pt x="4754449" y="521784"/>
                  <a:pt x="4788171" y="582360"/>
                  <a:pt x="4827169" y="633226"/>
                </a:cubicBezTo>
                <a:cubicBezTo>
                  <a:pt x="4949998" y="793438"/>
                  <a:pt x="5032677" y="885402"/>
                  <a:pt x="5172402" y="1034442"/>
                </a:cubicBezTo>
                <a:cubicBezTo>
                  <a:pt x="5260093" y="1127979"/>
                  <a:pt x="5269773" y="1122982"/>
                  <a:pt x="5349683" y="1221054"/>
                </a:cubicBezTo>
                <a:cubicBezTo>
                  <a:pt x="5391728" y="1272655"/>
                  <a:pt x="5435703" y="1323231"/>
                  <a:pt x="5470981" y="1379675"/>
                </a:cubicBezTo>
                <a:cubicBezTo>
                  <a:pt x="5590398" y="1570741"/>
                  <a:pt x="5442495" y="1331248"/>
                  <a:pt x="5564287" y="1538295"/>
                </a:cubicBezTo>
                <a:cubicBezTo>
                  <a:pt x="5579164" y="1563586"/>
                  <a:pt x="5596555" y="1587367"/>
                  <a:pt x="5610940" y="1612940"/>
                </a:cubicBezTo>
                <a:cubicBezTo>
                  <a:pt x="5624578" y="1637186"/>
                  <a:pt x="5634625" y="1663339"/>
                  <a:pt x="5648263" y="1687585"/>
                </a:cubicBezTo>
                <a:cubicBezTo>
                  <a:pt x="5662648" y="1713158"/>
                  <a:pt x="5681108" y="1736340"/>
                  <a:pt x="5694916" y="1762230"/>
                </a:cubicBezTo>
                <a:cubicBezTo>
                  <a:pt x="5718455" y="1806366"/>
                  <a:pt x="5731330" y="1856527"/>
                  <a:pt x="5750900" y="1902189"/>
                </a:cubicBezTo>
                <a:cubicBezTo>
                  <a:pt x="5799909" y="2016541"/>
                  <a:pt x="5761341" y="1896743"/>
                  <a:pt x="5797553" y="2023487"/>
                </a:cubicBezTo>
                <a:cubicBezTo>
                  <a:pt x="5822081" y="2195197"/>
                  <a:pt x="5788490" y="1981191"/>
                  <a:pt x="5825545" y="2154115"/>
                </a:cubicBezTo>
                <a:cubicBezTo>
                  <a:pt x="5830153" y="2175619"/>
                  <a:pt x="5829930" y="2198001"/>
                  <a:pt x="5834875" y="2219430"/>
                </a:cubicBezTo>
                <a:cubicBezTo>
                  <a:pt x="5839298" y="2238597"/>
                  <a:pt x="5847751" y="2256612"/>
                  <a:pt x="5853536" y="2275413"/>
                </a:cubicBezTo>
                <a:cubicBezTo>
                  <a:pt x="5860195" y="2297055"/>
                  <a:pt x="5864070" y="2319594"/>
                  <a:pt x="5872198" y="2340728"/>
                </a:cubicBezTo>
                <a:cubicBezTo>
                  <a:pt x="5879688" y="2360201"/>
                  <a:pt x="5892165" y="2377452"/>
                  <a:pt x="5900189" y="2396711"/>
                </a:cubicBezTo>
                <a:cubicBezTo>
                  <a:pt x="5907755" y="2414869"/>
                  <a:pt x="5911285" y="2434537"/>
                  <a:pt x="5918851" y="2452695"/>
                </a:cubicBezTo>
                <a:cubicBezTo>
                  <a:pt x="5926876" y="2471954"/>
                  <a:pt x="5938818" y="2489420"/>
                  <a:pt x="5946843" y="2508679"/>
                </a:cubicBezTo>
                <a:cubicBezTo>
                  <a:pt x="5954409" y="2526836"/>
                  <a:pt x="5958782" y="2546176"/>
                  <a:pt x="5965504" y="2564662"/>
                </a:cubicBezTo>
                <a:cubicBezTo>
                  <a:pt x="5971228" y="2580403"/>
                  <a:pt x="5977363" y="2596010"/>
                  <a:pt x="5984165" y="2611315"/>
                </a:cubicBezTo>
                <a:cubicBezTo>
                  <a:pt x="5989814" y="2624026"/>
                  <a:pt x="5997942" y="2635614"/>
                  <a:pt x="6002826" y="2648638"/>
                </a:cubicBezTo>
                <a:cubicBezTo>
                  <a:pt x="6007329" y="2660645"/>
                  <a:pt x="6007654" y="2673953"/>
                  <a:pt x="6012157" y="2685960"/>
                </a:cubicBezTo>
                <a:cubicBezTo>
                  <a:pt x="6017041" y="2698984"/>
                  <a:pt x="6025339" y="2710498"/>
                  <a:pt x="6030818" y="2723283"/>
                </a:cubicBezTo>
                <a:cubicBezTo>
                  <a:pt x="6034692" y="2732323"/>
                  <a:pt x="6036275" y="2742235"/>
                  <a:pt x="6040149" y="2751275"/>
                </a:cubicBezTo>
                <a:cubicBezTo>
                  <a:pt x="6045628" y="2764059"/>
                  <a:pt x="6053644" y="2775683"/>
                  <a:pt x="6058810" y="2788597"/>
                </a:cubicBezTo>
                <a:cubicBezTo>
                  <a:pt x="6066115" y="2806861"/>
                  <a:pt x="6071250" y="2825920"/>
                  <a:pt x="6077471" y="2844581"/>
                </a:cubicBezTo>
                <a:cubicBezTo>
                  <a:pt x="6080581" y="2853911"/>
                  <a:pt x="6082404" y="2863775"/>
                  <a:pt x="6086802" y="2872572"/>
                </a:cubicBezTo>
                <a:cubicBezTo>
                  <a:pt x="6093022" y="2885013"/>
                  <a:pt x="6100297" y="2896980"/>
                  <a:pt x="6105463" y="2909895"/>
                </a:cubicBezTo>
                <a:cubicBezTo>
                  <a:pt x="6112768" y="2928159"/>
                  <a:pt x="6117903" y="2947218"/>
                  <a:pt x="6124124" y="2965879"/>
                </a:cubicBezTo>
                <a:cubicBezTo>
                  <a:pt x="6127234" y="2975209"/>
                  <a:pt x="6128000" y="2985687"/>
                  <a:pt x="6133455" y="2993870"/>
                </a:cubicBezTo>
                <a:cubicBezTo>
                  <a:pt x="6159224" y="3032524"/>
                  <a:pt x="6151211" y="3016340"/>
                  <a:pt x="6170777" y="3068515"/>
                </a:cubicBezTo>
                <a:cubicBezTo>
                  <a:pt x="6189242" y="3117756"/>
                  <a:pt x="6169920" y="3078248"/>
                  <a:pt x="6198769" y="3143160"/>
                </a:cubicBezTo>
                <a:cubicBezTo>
                  <a:pt x="6204418" y="3155871"/>
                  <a:pt x="6211951" y="3167698"/>
                  <a:pt x="6217430" y="3180483"/>
                </a:cubicBezTo>
                <a:cubicBezTo>
                  <a:pt x="6221304" y="3189523"/>
                  <a:pt x="6221881" y="3199936"/>
                  <a:pt x="6226761" y="3208475"/>
                </a:cubicBezTo>
                <a:cubicBezTo>
                  <a:pt x="6234477" y="3221977"/>
                  <a:pt x="6246917" y="3232364"/>
                  <a:pt x="6254753" y="3245797"/>
                </a:cubicBezTo>
                <a:cubicBezTo>
                  <a:pt x="6332429" y="3378956"/>
                  <a:pt x="6270565" y="3276473"/>
                  <a:pt x="6301406" y="3348434"/>
                </a:cubicBezTo>
                <a:cubicBezTo>
                  <a:pt x="6315612" y="3381580"/>
                  <a:pt x="6319987" y="3385636"/>
                  <a:pt x="6338728" y="3413748"/>
                </a:cubicBezTo>
                <a:cubicBezTo>
                  <a:pt x="6341838" y="3426189"/>
                  <a:pt x="6342324" y="3439600"/>
                  <a:pt x="6348059" y="3451070"/>
                </a:cubicBezTo>
                <a:cubicBezTo>
                  <a:pt x="6351993" y="3458938"/>
                  <a:pt x="6362194" y="3462189"/>
                  <a:pt x="6366720" y="3469732"/>
                </a:cubicBezTo>
                <a:cubicBezTo>
                  <a:pt x="6371780" y="3478166"/>
                  <a:pt x="6372941" y="3488393"/>
                  <a:pt x="6376051" y="3497723"/>
                </a:cubicBezTo>
                <a:cubicBezTo>
                  <a:pt x="6362786" y="3537517"/>
                  <a:pt x="6376555" y="3525715"/>
                  <a:pt x="6329398" y="3525715"/>
                </a:cubicBezTo>
              </a:path>
            </a:pathLst>
          </a:custGeom>
          <a:solidFill>
            <a:srgbClr val="00B05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선">
  <a:themeElements>
    <a:clrScheme name="광선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광선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광선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316</TotalTime>
  <Words>187</Words>
  <Application>Microsoft Office PowerPoint</Application>
  <PresentationFormat>화면 슬라이드 쇼(4:3)</PresentationFormat>
  <Paragraphs>53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광선</vt:lpstr>
      <vt:lpstr>기상과 대기오염</vt:lpstr>
      <vt:lpstr>목차</vt:lpstr>
      <vt:lpstr>오존?</vt:lpstr>
      <vt:lpstr>오존의 두 얼굴</vt:lpstr>
      <vt:lpstr>우리에게 도움을 주는 오존</vt:lpstr>
      <vt:lpstr>우리에게 피해를 끼치는 오존 </vt:lpstr>
      <vt:lpstr>대기오염에 영향을 주는 요소? </vt:lpstr>
      <vt:lpstr>바람의 속력</vt:lpstr>
      <vt:lpstr>지형</vt:lpstr>
      <vt:lpstr>역전층이란?</vt:lpstr>
      <vt:lpstr>기온의 영향</vt:lpstr>
      <vt:lpstr>대기 오염 사건 조사</vt:lpstr>
      <vt:lpstr>실외 대기오염</vt:lpstr>
      <vt:lpstr>실내 대기오염</vt:lpstr>
      <vt:lpstr>새집 증후군</vt:lpstr>
      <vt:lpstr>빌딩 증후군</vt:lpstr>
      <vt:lpstr>간접 흡연</vt:lpstr>
      <vt:lpstr>슬라이드 18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기상과 대기오염</dc:title>
  <dc:creator>임서우</dc:creator>
  <cp:lastModifiedBy>임서우</cp:lastModifiedBy>
  <cp:revision>31</cp:revision>
  <dcterms:created xsi:type="dcterms:W3CDTF">2015-03-18T14:35:24Z</dcterms:created>
  <dcterms:modified xsi:type="dcterms:W3CDTF">2015-03-24T18:18:14Z</dcterms:modified>
</cp:coreProperties>
</file>